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7" r:id="rId5"/>
    <p:sldId id="289" r:id="rId6"/>
    <p:sldId id="286" r:id="rId7"/>
    <p:sldId id="287" r:id="rId8"/>
    <p:sldId id="288" r:id="rId9"/>
    <p:sldId id="291" r:id="rId10"/>
    <p:sldId id="292" r:id="rId11"/>
    <p:sldId id="270" r:id="rId12"/>
    <p:sldId id="284" r:id="rId13"/>
    <p:sldId id="293" r:id="rId14"/>
    <p:sldId id="285" r:id="rId15"/>
    <p:sldId id="273" r:id="rId16"/>
    <p:sldId id="276" r:id="rId17"/>
    <p:sldId id="280" r:id="rId18"/>
    <p:sldId id="294" r:id="rId19"/>
    <p:sldId id="295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lue+Teal" id="{05586EF3-9B4B-4964-B011-D632CA93D592}">
          <p14:sldIdLst>
            <p14:sldId id="258"/>
            <p14:sldId id="261"/>
            <p14:sldId id="262"/>
            <p14:sldId id="267"/>
            <p14:sldId id="289"/>
            <p14:sldId id="286"/>
            <p14:sldId id="287"/>
            <p14:sldId id="288"/>
            <p14:sldId id="291"/>
            <p14:sldId id="292"/>
            <p14:sldId id="270"/>
            <p14:sldId id="284"/>
            <p14:sldId id="293"/>
            <p14:sldId id="285"/>
            <p14:sldId id="273"/>
            <p14:sldId id="276"/>
            <p14:sldId id="280"/>
            <p14:sldId id="294"/>
            <p14:sldId id="295"/>
          </p14:sldIdLst>
        </p14:section>
        <p14:section name="Blue+Yellow" id="{6E25735A-177E-4533-B771-3EA6D535B2CF}">
          <p14:sldIdLst/>
        </p14:section>
        <p14:section name="White" id="{35EDA465-1224-4C59-95C4-7C03E13F28BC}">
          <p14:sldIdLst/>
        </p14:section>
        <p14:section name="Assets" id="{94164686-D8A7-4F8B-9146-330B66B1C7E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C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879CD-DEEB-5394-1445-D1FAD1CBD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D6C18B-A2BB-3AF6-0363-2D4665B43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37C82C-10D6-8DFD-7CAF-CA0E8A3A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10C91C-E893-36CB-D9DB-DBFE9D15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64FAF7-097A-76FB-6C61-B7E85B3B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77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5E543D-7A9A-8BE6-30C6-C83AB660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7D292BC-FCDA-0242-D774-DF0698D91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1D3F0A-FE11-791F-A391-C92BFC71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70DC9E-CFE5-E63F-D669-A1008FA2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EDF570-4D19-B9A6-14CF-1CDAE6B7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446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F2F211D-D9EC-2FF5-8F0B-86598DD19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8CBFC5C-4288-F3B3-B672-5AA8FB663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DC7A25-74A4-5983-AB97-E1E5278D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52F4CC-F4DC-AD45-1970-7AE08505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0598D3-94F1-EF63-2D18-DFC5153A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37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881FE3-3807-3B9B-10B4-77F5940D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952324-DA7E-45E1-FB72-12AB0C2AD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D86B10-DE5F-B639-1E2A-76CEC198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3A0022-50C6-AC07-8DEF-280081AB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D204FC-1868-C6C4-FD0E-AF26052F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30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382B23-E0DF-1C9F-DF27-8C62508C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A7B752F-263B-884E-6391-ADD4C5DB3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9A5F52-046F-2787-4F73-530ED073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7BFE9C-6578-9A7F-627C-D49BCE70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86D031-B963-EAC6-DEF5-073E8576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7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F3F687-9009-B39F-C244-69640E7B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A72585-3E49-E6D7-1948-0DD2CC491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6C2293-149D-3837-B038-1AA300E16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A31C07E-9E9C-327E-BBEC-B9A24B64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588F0B-E326-3738-1C3A-029BE99A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29257F3-FBB9-5DD0-CFBB-4ED6D96D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46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2224EF-4069-90BD-7759-F5CCEEAC4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2D3BC6-16C0-54D6-AB8E-F3271E394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4171F5-61CB-544A-69EC-D6AE89035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9A88D37-FC12-66D0-2CB3-D4DE8126C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6336B7E-0B55-3044-B5E1-7A78EC640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309F62B-0616-D5A1-05E4-59629EE6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A30A9C4-0DD4-5A66-16E7-4AA5FFB1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952CBB7-C554-F25B-B971-A74973BE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49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17480F-5CAC-2985-F2F7-E8CD8769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5C59E28-CE74-1034-CA8D-796A1E9C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9037DFA-FF50-9569-7250-BA9348A8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6A5DB2F-FB0E-B566-D90A-89A81FBD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56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20E8523-9A7C-16AE-E46B-102A9CFEF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D7A8735-64C4-0A50-FA5A-E2538AE0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87F48B6-9B75-171D-D25B-0B113E4B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85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15A557-649B-3731-6043-15C10D06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1D23E9-44E4-6B71-DB88-41B650A66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E3C58C8-2075-A95E-5761-4B1A4E659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F70D0ED-8615-FDAB-64B1-BA282028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E3431D-86D8-3CEB-5B44-A07F7031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F7876D4-F10E-F2B4-186F-B0AFA239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67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1C08B9-A277-2F7D-A810-50E5D81A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07A29FD-8AD9-CA1E-B08B-4557DED18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1DE8CB-82AF-64AE-D864-771959AAC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44AC2AB-067C-C1EA-2DE0-D4CEB6FF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0D9B2F3-B160-BA1A-D88D-547C40C8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CFCE6E-C689-CEF0-387A-C481D948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54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AB5E789-355C-1BBF-2088-0D8C8401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13F481-6A8D-6B03-1FCC-DEAC7FF16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D6B562-2BF4-7126-F4FD-983E4EB63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4CDEC-FA9D-4629-993C-EA97F79BD5C1}" type="datetimeFigureOut">
              <a:rPr lang="pl-PL" smtClean="0"/>
              <a:t>29.09.2023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6602FF-D120-8609-1D4D-750CFD714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2375FD-C12D-AF45-54F0-E1077999B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81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90774EF6-CD1A-C768-1871-1EB91991E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85" y="2331522"/>
            <a:ext cx="7410515" cy="35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34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B95C0E65-764B-2853-87D1-6A7E359779C5}"/>
              </a:ext>
            </a:extLst>
          </p:cNvPr>
          <p:cNvSpPr txBox="1">
            <a:spLocks/>
          </p:cNvSpPr>
          <p:nvPr/>
        </p:nvSpPr>
        <p:spPr>
          <a:xfrm>
            <a:off x="1764156" y="621862"/>
            <a:ext cx="8087920" cy="1805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Fundusze Europejskie dla Rozwoju Społecznego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2BFE67-1713-FB56-7FA2-94A74CD17E9D}"/>
              </a:ext>
            </a:extLst>
          </p:cNvPr>
          <p:cNvSpPr txBox="1">
            <a:spLocks/>
          </p:cNvSpPr>
          <p:nvPr/>
        </p:nvSpPr>
        <p:spPr>
          <a:xfrm>
            <a:off x="1219200" y="3304316"/>
            <a:ext cx="9177832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bg1"/>
                </a:solidFill>
                <a:latin typeface="Be Vietnam Pro" pitchFamily="2" charset="-18"/>
              </a:rPr>
              <a:t>Kształcenie na potrzeby gospodarki, Fundusze Europejskie dla Rozwoju Społecznego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0CD8074-1B07-AE43-9EB5-63ECCFC5C5BC}"/>
              </a:ext>
            </a:extLst>
          </p:cNvPr>
          <p:cNvSpPr txBox="1">
            <a:spLocks/>
          </p:cNvSpPr>
          <p:nvPr/>
        </p:nvSpPr>
        <p:spPr>
          <a:xfrm>
            <a:off x="1507084" y="5825863"/>
            <a:ext cx="9177832" cy="7184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solidFill>
                  <a:srgbClr val="002060"/>
                </a:solidFill>
                <a:latin typeface="Be Vietnam Pro" pitchFamily="2" charset="-18"/>
              </a:rPr>
              <a:t>Zakończenie naboru-14.11.2023 r.</a:t>
            </a:r>
          </a:p>
        </p:txBody>
      </p:sp>
    </p:spTree>
    <p:extLst>
      <p:ext uri="{BB962C8B-B14F-4D97-AF65-F5344CB8AC3E}">
        <p14:creationId xmlns:p14="http://schemas.microsoft.com/office/powerpoint/2010/main" val="6859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FA60211-38E8-A4E7-DBAA-DE1C00FB465E}"/>
              </a:ext>
            </a:extLst>
          </p:cNvPr>
          <p:cNvSpPr txBox="1">
            <a:spLocks/>
          </p:cNvSpPr>
          <p:nvPr/>
        </p:nvSpPr>
        <p:spPr>
          <a:xfrm>
            <a:off x="2045690" y="2042556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Krajowy Plan Odbudowy</a:t>
            </a:r>
          </a:p>
        </p:txBody>
      </p:sp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C4209CCB-C71C-D9BA-96A4-25383F9B3B53}"/>
              </a:ext>
            </a:extLst>
          </p:cNvPr>
          <p:cNvSpPr txBox="1">
            <a:spLocks/>
          </p:cNvSpPr>
          <p:nvPr/>
        </p:nvSpPr>
        <p:spPr>
          <a:xfrm>
            <a:off x="2045690" y="3633849"/>
            <a:ext cx="8087920" cy="1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Gdzie szukać informacji</a:t>
            </a:r>
          </a:p>
        </p:txBody>
      </p:sp>
    </p:spTree>
    <p:extLst>
      <p:ext uri="{BB962C8B-B14F-4D97-AF65-F5344CB8AC3E}">
        <p14:creationId xmlns:p14="http://schemas.microsoft.com/office/powerpoint/2010/main" val="35536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B95C0E65-764B-2853-87D1-6A7E359779C5}"/>
              </a:ext>
            </a:extLst>
          </p:cNvPr>
          <p:cNvSpPr txBox="1">
            <a:spLocks/>
          </p:cNvSpPr>
          <p:nvPr/>
        </p:nvSpPr>
        <p:spPr>
          <a:xfrm>
            <a:off x="1607930" y="-240807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funduszeeuropejskie.gov.pl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6E12FDCF-3756-4B8B-A44D-D996EAB45C68}"/>
              </a:ext>
            </a:extLst>
          </p:cNvPr>
          <p:cNvSpPr txBox="1">
            <a:spLocks/>
          </p:cNvSpPr>
          <p:nvPr/>
        </p:nvSpPr>
        <p:spPr>
          <a:xfrm>
            <a:off x="-198079" y="3222476"/>
            <a:ext cx="12074013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3200" b="1" dirty="0">
              <a:solidFill>
                <a:schemeClr val="bg1"/>
              </a:solidFill>
              <a:latin typeface="Be Vietnam Pro" pitchFamily="2" charset="-18"/>
            </a:endParaRPr>
          </a:p>
        </p:txBody>
      </p:sp>
      <p:pic>
        <p:nvPicPr>
          <p:cNvPr id="6" name="Obraz 5" descr="Obraz zawierający tekst, zrzut ekranu, diagram, Czcionka&#10;&#10;Opis wygenerowany automatycznie">
            <a:extLst>
              <a:ext uri="{FF2B5EF4-FFF2-40B4-BE49-F238E27FC236}">
                <a16:creationId xmlns:a16="http://schemas.microsoft.com/office/drawing/2014/main" id="{595A8151-DBDC-FB47-7783-7EEC0C9D8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47" y="1417966"/>
            <a:ext cx="5547106" cy="498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8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B95C0E65-764B-2853-87D1-6A7E359779C5}"/>
              </a:ext>
            </a:extLst>
          </p:cNvPr>
          <p:cNvSpPr txBox="1">
            <a:spLocks/>
          </p:cNvSpPr>
          <p:nvPr/>
        </p:nvSpPr>
        <p:spPr>
          <a:xfrm>
            <a:off x="1507084" y="1604094"/>
            <a:ext cx="9177832" cy="23484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A4.2.1. Wsparcie programów dofinansowania miejsc opieki nad dziećmi 0-3 lat (żłobki, kluby dziecięce) w ramach MALUCH+, Krajowy Plan Odbudowy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0CD8074-1B07-AE43-9EB5-63ECCFC5C5BC}"/>
              </a:ext>
            </a:extLst>
          </p:cNvPr>
          <p:cNvSpPr txBox="1">
            <a:spLocks/>
          </p:cNvSpPr>
          <p:nvPr/>
        </p:nvSpPr>
        <p:spPr>
          <a:xfrm>
            <a:off x="1507084" y="5825863"/>
            <a:ext cx="9177832" cy="7184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solidFill>
                  <a:srgbClr val="002060"/>
                </a:solidFill>
                <a:latin typeface="Be Vietnam Pro" pitchFamily="2" charset="-18"/>
              </a:rPr>
              <a:t>Zakończenie naboru-31.12.2025 r.</a:t>
            </a:r>
          </a:p>
        </p:txBody>
      </p:sp>
    </p:spTree>
    <p:extLst>
      <p:ext uri="{BB962C8B-B14F-4D97-AF65-F5344CB8AC3E}">
        <p14:creationId xmlns:p14="http://schemas.microsoft.com/office/powerpoint/2010/main" val="156536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2BFE67-1713-FB56-7FA2-94A74CD17E9D}"/>
              </a:ext>
            </a:extLst>
          </p:cNvPr>
          <p:cNvSpPr txBox="1">
            <a:spLocks/>
          </p:cNvSpPr>
          <p:nvPr/>
        </p:nvSpPr>
        <p:spPr>
          <a:xfrm>
            <a:off x="-550606" y="-169703"/>
            <a:ext cx="9177832" cy="1290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bg1"/>
                </a:solidFill>
                <a:latin typeface="Be Vietnam Pro" pitchFamily="2" charset="-18"/>
              </a:rPr>
              <a:t>Przykład: BCU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175334AC-049B-5E89-AC06-8DCBA7901683}"/>
              </a:ext>
            </a:extLst>
          </p:cNvPr>
          <p:cNvSpPr txBox="1">
            <a:spLocks/>
          </p:cNvSpPr>
          <p:nvPr/>
        </p:nvSpPr>
        <p:spPr>
          <a:xfrm>
            <a:off x="560439" y="403026"/>
            <a:ext cx="9177832" cy="12905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solidFill>
                  <a:schemeClr val="bg1"/>
                </a:solidFill>
                <a:latin typeface="Be Vietnam Pro" pitchFamily="2" charset="-18"/>
              </a:rPr>
              <a:t>Branżowe Centra Umiejętności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C2C96850-3A72-ECCC-7185-78EC1A113051}"/>
              </a:ext>
            </a:extLst>
          </p:cNvPr>
          <p:cNvSpPr txBox="1">
            <a:spLocks/>
          </p:cNvSpPr>
          <p:nvPr/>
        </p:nvSpPr>
        <p:spPr>
          <a:xfrm>
            <a:off x="0" y="1261577"/>
            <a:ext cx="11228438" cy="3089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l-PL" sz="2800" b="1" dirty="0">
                <a:solidFill>
                  <a:schemeClr val="bg1"/>
                </a:solidFill>
                <a:latin typeface="Be Vietnam Pro" pitchFamily="2" charset="-18"/>
              </a:rPr>
              <a:t>Koszty kwalifikowalne:</a:t>
            </a:r>
          </a:p>
          <a:p>
            <a:pPr marL="3141663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800" b="1" dirty="0">
                <a:solidFill>
                  <a:schemeClr val="bg1"/>
                </a:solidFill>
                <a:latin typeface="Be Vietnam Pro" pitchFamily="2" charset="-18"/>
              </a:rPr>
              <a:t>Budowa/przebudowa/remont</a:t>
            </a:r>
          </a:p>
          <a:p>
            <a:pPr marL="3141663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800" b="1" dirty="0">
                <a:solidFill>
                  <a:schemeClr val="bg1"/>
                </a:solidFill>
                <a:latin typeface="Be Vietnam Pro" pitchFamily="2" charset="-18"/>
              </a:rPr>
              <a:t>Wyposażenie</a:t>
            </a:r>
          </a:p>
          <a:p>
            <a:pPr marL="3141663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800" b="1" dirty="0">
                <a:solidFill>
                  <a:schemeClr val="bg1"/>
                </a:solidFill>
                <a:latin typeface="Be Vietnam Pro" pitchFamily="2" charset="-18"/>
              </a:rPr>
              <a:t>Funkcjonowanie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9ACE79B5-F8A2-BA8A-5017-7AC12E4FD8F3}"/>
              </a:ext>
            </a:extLst>
          </p:cNvPr>
          <p:cNvSpPr txBox="1">
            <a:spLocks/>
          </p:cNvSpPr>
          <p:nvPr/>
        </p:nvSpPr>
        <p:spPr>
          <a:xfrm>
            <a:off x="169317" y="4403426"/>
            <a:ext cx="11228438" cy="8554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l-PL" sz="2800" b="1" dirty="0">
                <a:solidFill>
                  <a:schemeClr val="bg1"/>
                </a:solidFill>
                <a:latin typeface="Be Vietnam Pro" pitchFamily="2" charset="-18"/>
              </a:rPr>
              <a:t>Dofinansowanie 100% - ale bez VAT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EEDAFBF5-4F59-F587-1D2A-D37C5FCAA870}"/>
              </a:ext>
            </a:extLst>
          </p:cNvPr>
          <p:cNvSpPr txBox="1">
            <a:spLocks/>
          </p:cNvSpPr>
          <p:nvPr/>
        </p:nvSpPr>
        <p:spPr>
          <a:xfrm>
            <a:off x="481781" y="5381981"/>
            <a:ext cx="11228438" cy="8554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l-PL" sz="2800" b="1" dirty="0">
                <a:solidFill>
                  <a:schemeClr val="bg1"/>
                </a:solidFill>
                <a:latin typeface="Be Vietnam Pro" pitchFamily="2" charset="-18"/>
              </a:rPr>
              <a:t>Kto prowadzi konkurs: Fundacja Rozwoju Systemu Edukacji</a:t>
            </a:r>
          </a:p>
        </p:txBody>
      </p:sp>
    </p:spTree>
    <p:extLst>
      <p:ext uri="{BB962C8B-B14F-4D97-AF65-F5344CB8AC3E}">
        <p14:creationId xmlns:p14="http://schemas.microsoft.com/office/powerpoint/2010/main" val="3932583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AED9902E-905F-A885-CA46-19B45A19A8D7}"/>
              </a:ext>
            </a:extLst>
          </p:cNvPr>
          <p:cNvSpPr txBox="1">
            <a:spLocks/>
          </p:cNvSpPr>
          <p:nvPr/>
        </p:nvSpPr>
        <p:spPr>
          <a:xfrm>
            <a:off x="412954" y="2005781"/>
            <a:ext cx="11312013" cy="205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PROGRAMY </a:t>
            </a:r>
          </a:p>
          <a:p>
            <a:pPr algn="ctr">
              <a:lnSpc>
                <a:spcPct val="110000"/>
              </a:lnSpc>
            </a:pPr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FINANSOWANE Z PIENIĘDZY KRAJOWYCH</a:t>
            </a:r>
          </a:p>
        </p:txBody>
      </p:sp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63F8DD3F-ABC7-273F-DA3C-D5AB597C6E20}"/>
              </a:ext>
            </a:extLst>
          </p:cNvPr>
          <p:cNvSpPr txBox="1">
            <a:spLocks/>
          </p:cNvSpPr>
          <p:nvPr/>
        </p:nvSpPr>
        <p:spPr>
          <a:xfrm>
            <a:off x="1929137" y="4282778"/>
            <a:ext cx="8087920" cy="1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Gdzie szukać informacji</a:t>
            </a:r>
          </a:p>
        </p:txBody>
      </p:sp>
    </p:spTree>
    <p:extLst>
      <p:ext uri="{BB962C8B-B14F-4D97-AF65-F5344CB8AC3E}">
        <p14:creationId xmlns:p14="http://schemas.microsoft.com/office/powerpoint/2010/main" val="330520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9057EF7-EABC-D102-50AE-F2FF3A5F8D24}"/>
              </a:ext>
            </a:extLst>
          </p:cNvPr>
          <p:cNvSpPr txBox="1">
            <a:spLocks/>
          </p:cNvSpPr>
          <p:nvPr/>
        </p:nvSpPr>
        <p:spPr>
          <a:xfrm>
            <a:off x="909484" y="1644350"/>
            <a:ext cx="10751574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b="1" dirty="0">
                <a:solidFill>
                  <a:schemeClr val="bg1"/>
                </a:solidFill>
                <a:latin typeface="Be Vietnam Pro" pitchFamily="2" charset="-18"/>
              </a:rPr>
              <a:t>https://www.gov.pl/web/edukacja-i-nauka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9AC14B-89FA-D5F1-9821-762EBC835DFC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10751574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4400" b="1" dirty="0">
              <a:solidFill>
                <a:schemeClr val="bg1"/>
              </a:solidFill>
              <a:latin typeface="Be Vietnam Pro" pitchFamily="2" charset="-18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265F15C9-6151-3764-44C7-2BA601AF304C}"/>
              </a:ext>
            </a:extLst>
          </p:cNvPr>
          <p:cNvSpPr txBox="1">
            <a:spLocks/>
          </p:cNvSpPr>
          <p:nvPr/>
        </p:nvSpPr>
        <p:spPr>
          <a:xfrm>
            <a:off x="720213" y="3605981"/>
            <a:ext cx="10751574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4400" b="1" dirty="0">
              <a:solidFill>
                <a:schemeClr val="bg1"/>
              </a:solidFill>
              <a:latin typeface="Be Vietnam Pro" pitchFamily="2" charset="-18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188AF6B8-2B30-926B-A63D-A2BAD910D47D}"/>
              </a:ext>
            </a:extLst>
          </p:cNvPr>
          <p:cNvSpPr txBox="1">
            <a:spLocks/>
          </p:cNvSpPr>
          <p:nvPr/>
        </p:nvSpPr>
        <p:spPr>
          <a:xfrm>
            <a:off x="530942" y="3030794"/>
            <a:ext cx="11130116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solidFill>
                  <a:schemeClr val="bg1"/>
                </a:solidFill>
                <a:latin typeface="Be Vietnam Pro" pitchFamily="2" charset="-18"/>
              </a:rPr>
              <a:t>https://www.gov.pl/web/edukacja-i-nauka/programy-i-projekty</a:t>
            </a:r>
          </a:p>
        </p:txBody>
      </p:sp>
    </p:spTree>
    <p:extLst>
      <p:ext uri="{BB962C8B-B14F-4D97-AF65-F5344CB8AC3E}">
        <p14:creationId xmlns:p14="http://schemas.microsoft.com/office/powerpoint/2010/main" val="169706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76CDC1D-CB2E-B887-CB87-FE609ED629E5}"/>
              </a:ext>
            </a:extLst>
          </p:cNvPr>
          <p:cNvSpPr txBox="1">
            <a:spLocks/>
          </p:cNvSpPr>
          <p:nvPr/>
        </p:nvSpPr>
        <p:spPr>
          <a:xfrm>
            <a:off x="2052040" y="2308027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Warto wiedzieć…</a:t>
            </a:r>
          </a:p>
        </p:txBody>
      </p:sp>
    </p:spTree>
    <p:extLst>
      <p:ext uri="{BB962C8B-B14F-4D97-AF65-F5344CB8AC3E}">
        <p14:creationId xmlns:p14="http://schemas.microsoft.com/office/powerpoint/2010/main" val="2768255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76CDC1D-CB2E-B887-CB87-FE609ED629E5}"/>
              </a:ext>
            </a:extLst>
          </p:cNvPr>
          <p:cNvSpPr txBox="1">
            <a:spLocks/>
          </p:cNvSpPr>
          <p:nvPr/>
        </p:nvSpPr>
        <p:spPr>
          <a:xfrm>
            <a:off x="2052040" y="626711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https://granty.pl/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5D1826-045F-DBE6-A816-F75A5603A14E}"/>
              </a:ext>
            </a:extLst>
          </p:cNvPr>
          <p:cNvSpPr txBox="1">
            <a:spLocks/>
          </p:cNvSpPr>
          <p:nvPr/>
        </p:nvSpPr>
        <p:spPr>
          <a:xfrm>
            <a:off x="1519083" y="2042556"/>
            <a:ext cx="974667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KFS – Krajowy Fundusz Szkoleniowy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DCDD7A2B-D45E-0D22-9440-DBC8F92E2FDE}"/>
              </a:ext>
            </a:extLst>
          </p:cNvPr>
          <p:cNvSpPr txBox="1">
            <a:spLocks/>
          </p:cNvSpPr>
          <p:nvPr/>
        </p:nvSpPr>
        <p:spPr>
          <a:xfrm>
            <a:off x="1519083" y="3640298"/>
            <a:ext cx="974667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Prewencja ZUS - dofinansowanie</a:t>
            </a:r>
          </a:p>
        </p:txBody>
      </p:sp>
    </p:spTree>
    <p:extLst>
      <p:ext uri="{BB962C8B-B14F-4D97-AF65-F5344CB8AC3E}">
        <p14:creationId xmlns:p14="http://schemas.microsoft.com/office/powerpoint/2010/main" val="3756665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tekst, Czcionka, zrzut ekranu, Grafika&#10;&#10;Opis wygenerowany automatycznie">
            <a:extLst>
              <a:ext uri="{FF2B5EF4-FFF2-40B4-BE49-F238E27FC236}">
                <a16:creationId xmlns:a16="http://schemas.microsoft.com/office/drawing/2014/main" id="{90774EF6-CD1A-C768-1871-1EB91991E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82" y="3142731"/>
            <a:ext cx="7410515" cy="352699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A63EC13-5C9C-B574-8E4D-5E225072D6FF}"/>
              </a:ext>
            </a:extLst>
          </p:cNvPr>
          <p:cNvSpPr txBox="1">
            <a:spLocks/>
          </p:cNvSpPr>
          <p:nvPr/>
        </p:nvSpPr>
        <p:spPr>
          <a:xfrm>
            <a:off x="3984078" y="188272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Dziękuję za uwagę!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D4DDA02-4BBF-3AB7-3D2C-BED49381BADA}"/>
              </a:ext>
            </a:extLst>
          </p:cNvPr>
          <p:cNvSpPr txBox="1">
            <a:spLocks/>
          </p:cNvSpPr>
          <p:nvPr/>
        </p:nvSpPr>
        <p:spPr>
          <a:xfrm>
            <a:off x="8568813" y="1499860"/>
            <a:ext cx="3737761" cy="858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solidFill>
                  <a:schemeClr val="bg1"/>
                </a:solidFill>
                <a:latin typeface="Be Vietnam Pro" pitchFamily="2" charset="-18"/>
              </a:rPr>
              <a:t>Daria Korcz</a:t>
            </a:r>
          </a:p>
        </p:txBody>
      </p:sp>
    </p:spTree>
    <p:extLst>
      <p:ext uri="{BB962C8B-B14F-4D97-AF65-F5344CB8AC3E}">
        <p14:creationId xmlns:p14="http://schemas.microsoft.com/office/powerpoint/2010/main" val="144422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921B06-6D25-B005-5831-C05B7B78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690" y="2042556"/>
            <a:ext cx="8087920" cy="185255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POTRZEBY ROZWOJOWE SZKÓŁ </a:t>
            </a:r>
            <a:b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</a:br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- FINANSOWANIE -</a:t>
            </a:r>
          </a:p>
        </p:txBody>
      </p:sp>
    </p:spTree>
    <p:extLst>
      <p:ext uri="{BB962C8B-B14F-4D97-AF65-F5344CB8AC3E}">
        <p14:creationId xmlns:p14="http://schemas.microsoft.com/office/powerpoint/2010/main" val="381105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E6356A36-39F8-9649-7FE8-63EE8AF261E8}"/>
              </a:ext>
            </a:extLst>
          </p:cNvPr>
          <p:cNvSpPr txBox="1">
            <a:spLocks/>
          </p:cNvSpPr>
          <p:nvPr/>
        </p:nvSpPr>
        <p:spPr>
          <a:xfrm>
            <a:off x="2045690" y="2042556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PROGRAMY REGIONALNE</a:t>
            </a: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DDEBA54C-8F25-51B1-258B-325F210C65E6}"/>
              </a:ext>
            </a:extLst>
          </p:cNvPr>
          <p:cNvSpPr txBox="1">
            <a:spLocks/>
          </p:cNvSpPr>
          <p:nvPr/>
        </p:nvSpPr>
        <p:spPr>
          <a:xfrm>
            <a:off x="2045690" y="3633849"/>
            <a:ext cx="8087920" cy="1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Gdzie szukać informacji</a:t>
            </a:r>
          </a:p>
        </p:txBody>
      </p:sp>
    </p:spTree>
    <p:extLst>
      <p:ext uri="{BB962C8B-B14F-4D97-AF65-F5344CB8AC3E}">
        <p14:creationId xmlns:p14="http://schemas.microsoft.com/office/powerpoint/2010/main" val="89789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B95C0E65-764B-2853-87D1-6A7E359779C5}"/>
              </a:ext>
            </a:extLst>
          </p:cNvPr>
          <p:cNvSpPr txBox="1">
            <a:spLocks/>
          </p:cNvSpPr>
          <p:nvPr/>
        </p:nvSpPr>
        <p:spPr>
          <a:xfrm>
            <a:off x="1794968" y="1098659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funduszeeuropejskie.gov.pl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2BFE67-1713-FB56-7FA2-94A74CD17E9D}"/>
              </a:ext>
            </a:extLst>
          </p:cNvPr>
          <p:cNvSpPr txBox="1">
            <a:spLocks/>
          </p:cNvSpPr>
          <p:nvPr/>
        </p:nvSpPr>
        <p:spPr>
          <a:xfrm>
            <a:off x="1219200" y="2219537"/>
            <a:ext cx="9177832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bg1"/>
                </a:solidFill>
                <a:latin typeface="Be Vietnam Pro" pitchFamily="2" charset="-18"/>
              </a:rPr>
              <a:t>Nowa perspektywa 2021-2027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6E12FDCF-3756-4B8B-A44D-D996EAB45C68}"/>
              </a:ext>
            </a:extLst>
          </p:cNvPr>
          <p:cNvSpPr txBox="1">
            <a:spLocks/>
          </p:cNvSpPr>
          <p:nvPr/>
        </p:nvSpPr>
        <p:spPr>
          <a:xfrm>
            <a:off x="-198079" y="3222476"/>
            <a:ext cx="12074013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solidFill>
                  <a:schemeClr val="bg1"/>
                </a:solidFill>
                <a:latin typeface="Be Vietnam Pro" pitchFamily="2" charset="-18"/>
              </a:rPr>
              <a:t>Do 30 listopada – harmonogram na kolejny rok</a:t>
            </a:r>
          </a:p>
        </p:txBody>
      </p:sp>
    </p:spTree>
    <p:extLst>
      <p:ext uri="{BB962C8B-B14F-4D97-AF65-F5344CB8AC3E}">
        <p14:creationId xmlns:p14="http://schemas.microsoft.com/office/powerpoint/2010/main" val="356137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B95C0E65-764B-2853-87D1-6A7E359779C5}"/>
              </a:ext>
            </a:extLst>
          </p:cNvPr>
          <p:cNvSpPr txBox="1">
            <a:spLocks/>
          </p:cNvSpPr>
          <p:nvPr/>
        </p:nvSpPr>
        <p:spPr>
          <a:xfrm>
            <a:off x="2433264" y="384284"/>
            <a:ext cx="7325470" cy="520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funduszeeuropejskie.gov.pl</a:t>
            </a:r>
          </a:p>
        </p:txBody>
      </p:sp>
      <p:pic>
        <p:nvPicPr>
          <p:cNvPr id="6" name="Obraz 5" descr="Obraz zawierający tekst, zrzut ekranu, oprogramowanie, Strona internetowa&#10;&#10;Opis wygenerowany automatycznie">
            <a:extLst>
              <a:ext uri="{FF2B5EF4-FFF2-40B4-BE49-F238E27FC236}">
                <a16:creationId xmlns:a16="http://schemas.microsoft.com/office/drawing/2014/main" id="{954B3F30-9DD1-660E-2D6C-67733B667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96" y="1044074"/>
            <a:ext cx="5719807" cy="55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B95C0E65-764B-2853-87D1-6A7E359779C5}"/>
              </a:ext>
            </a:extLst>
          </p:cNvPr>
          <p:cNvSpPr txBox="1">
            <a:spLocks/>
          </p:cNvSpPr>
          <p:nvPr/>
        </p:nvSpPr>
        <p:spPr>
          <a:xfrm>
            <a:off x="1764156" y="313681"/>
            <a:ext cx="8087920" cy="1805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Regionalny Program Województwa Dolnośląskiego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2BFE67-1713-FB56-7FA2-94A74CD17E9D}"/>
              </a:ext>
            </a:extLst>
          </p:cNvPr>
          <p:cNvSpPr txBox="1">
            <a:spLocks/>
          </p:cNvSpPr>
          <p:nvPr/>
        </p:nvSpPr>
        <p:spPr>
          <a:xfrm>
            <a:off x="1219200" y="2529254"/>
            <a:ext cx="9177832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bg1"/>
                </a:solidFill>
                <a:latin typeface="Be Vietnam Pro" pitchFamily="2" charset="-18"/>
              </a:rPr>
              <a:t>Ogłoszenie o naborze konkurencyjnym nr FEDS.08.01-IZ.00-036/23 – edukacja przedszkolna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6E12FDCF-3756-4B8B-A44D-D996EAB45C68}"/>
              </a:ext>
            </a:extLst>
          </p:cNvPr>
          <p:cNvSpPr txBox="1">
            <a:spLocks/>
          </p:cNvSpPr>
          <p:nvPr/>
        </p:nvSpPr>
        <p:spPr>
          <a:xfrm>
            <a:off x="1436914" y="3840783"/>
            <a:ext cx="9177832" cy="1723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solidFill>
                  <a:schemeClr val="bg1"/>
                </a:solidFill>
                <a:latin typeface="Be Vietnam Pro" pitchFamily="2" charset="-18"/>
              </a:rPr>
              <a:t>Ogłoszenie o naborze konkurencyjnym dla projektów o wartości nieprzekraczającej 200 tys. EUR nr FEDS.08.01-IZ.00-035/23 – edukacja przedszkolna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0CD8074-1B07-AE43-9EB5-63ECCFC5C5BC}"/>
              </a:ext>
            </a:extLst>
          </p:cNvPr>
          <p:cNvSpPr txBox="1">
            <a:spLocks/>
          </p:cNvSpPr>
          <p:nvPr/>
        </p:nvSpPr>
        <p:spPr>
          <a:xfrm>
            <a:off x="1507084" y="5825863"/>
            <a:ext cx="9177832" cy="7184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solidFill>
                  <a:srgbClr val="002060"/>
                </a:solidFill>
                <a:latin typeface="Be Vietnam Pro" pitchFamily="2" charset="-18"/>
              </a:rPr>
              <a:t>Zakończenie naboru-11.10.2023 r.</a:t>
            </a:r>
          </a:p>
        </p:txBody>
      </p:sp>
    </p:spTree>
    <p:extLst>
      <p:ext uri="{BB962C8B-B14F-4D97-AF65-F5344CB8AC3E}">
        <p14:creationId xmlns:p14="http://schemas.microsoft.com/office/powerpoint/2010/main" val="63585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E6356A36-39F8-9649-7FE8-63EE8AF261E8}"/>
              </a:ext>
            </a:extLst>
          </p:cNvPr>
          <p:cNvSpPr txBox="1">
            <a:spLocks/>
          </p:cNvSpPr>
          <p:nvPr/>
        </p:nvSpPr>
        <p:spPr>
          <a:xfrm>
            <a:off x="2045690" y="1698171"/>
            <a:ext cx="8087920" cy="17308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PROGRAMY OGÓLNOKRAJOWE</a:t>
            </a: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DDEBA54C-8F25-51B1-258B-325F210C65E6}"/>
              </a:ext>
            </a:extLst>
          </p:cNvPr>
          <p:cNvSpPr txBox="1">
            <a:spLocks/>
          </p:cNvSpPr>
          <p:nvPr/>
        </p:nvSpPr>
        <p:spPr>
          <a:xfrm>
            <a:off x="2045690" y="3633849"/>
            <a:ext cx="8087920" cy="1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Gdzie szukać informacji</a:t>
            </a:r>
          </a:p>
        </p:txBody>
      </p:sp>
    </p:spTree>
    <p:extLst>
      <p:ext uri="{BB962C8B-B14F-4D97-AF65-F5344CB8AC3E}">
        <p14:creationId xmlns:p14="http://schemas.microsoft.com/office/powerpoint/2010/main" val="114184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B95C0E65-764B-2853-87D1-6A7E359779C5}"/>
              </a:ext>
            </a:extLst>
          </p:cNvPr>
          <p:cNvSpPr txBox="1">
            <a:spLocks/>
          </p:cNvSpPr>
          <p:nvPr/>
        </p:nvSpPr>
        <p:spPr>
          <a:xfrm>
            <a:off x="1794968" y="1098659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funduszeeuropejskie.gov.pl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82BFE67-1713-FB56-7FA2-94A74CD17E9D}"/>
              </a:ext>
            </a:extLst>
          </p:cNvPr>
          <p:cNvSpPr txBox="1">
            <a:spLocks/>
          </p:cNvSpPr>
          <p:nvPr/>
        </p:nvSpPr>
        <p:spPr>
          <a:xfrm>
            <a:off x="1219200" y="2219537"/>
            <a:ext cx="9177832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chemeClr val="bg1"/>
                </a:solidFill>
                <a:latin typeface="Be Vietnam Pro" pitchFamily="2" charset="-18"/>
              </a:rPr>
              <a:t>Nowa perspektywa 2021-2027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6E12FDCF-3756-4B8B-A44D-D996EAB45C68}"/>
              </a:ext>
            </a:extLst>
          </p:cNvPr>
          <p:cNvSpPr txBox="1">
            <a:spLocks/>
          </p:cNvSpPr>
          <p:nvPr/>
        </p:nvSpPr>
        <p:spPr>
          <a:xfrm>
            <a:off x="-198079" y="3222476"/>
            <a:ext cx="12074013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solidFill>
                  <a:schemeClr val="bg1"/>
                </a:solidFill>
                <a:latin typeface="Be Vietnam Pro" pitchFamily="2" charset="-18"/>
              </a:rPr>
              <a:t>Do 30 listopada – harmonogram na kolejny rok</a:t>
            </a:r>
          </a:p>
        </p:txBody>
      </p:sp>
    </p:spTree>
    <p:extLst>
      <p:ext uri="{BB962C8B-B14F-4D97-AF65-F5344CB8AC3E}">
        <p14:creationId xmlns:p14="http://schemas.microsoft.com/office/powerpoint/2010/main" val="177275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B95C0E65-764B-2853-87D1-6A7E359779C5}"/>
              </a:ext>
            </a:extLst>
          </p:cNvPr>
          <p:cNvSpPr txBox="1">
            <a:spLocks/>
          </p:cNvSpPr>
          <p:nvPr/>
        </p:nvSpPr>
        <p:spPr>
          <a:xfrm>
            <a:off x="2433263" y="419118"/>
            <a:ext cx="7325470" cy="520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chemeClr val="bg1"/>
                </a:solidFill>
                <a:latin typeface="Be Vietnam Pro" pitchFamily="2" charset="-18"/>
              </a:rPr>
              <a:t>funduszeeuropejskie.gov.pl</a:t>
            </a:r>
          </a:p>
        </p:txBody>
      </p:sp>
      <p:pic>
        <p:nvPicPr>
          <p:cNvPr id="3" name="Obraz 2" descr="Obraz zawierający tekst, zrzut ekranu, oprogramowanie, Strona internetowa&#10;&#10;Opis wygenerowany automatycznie">
            <a:extLst>
              <a:ext uri="{FF2B5EF4-FFF2-40B4-BE49-F238E27FC236}">
                <a16:creationId xmlns:a16="http://schemas.microsoft.com/office/drawing/2014/main" id="{04E2FC1A-F139-6838-4A7D-E1908B7D1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70" y="1191904"/>
            <a:ext cx="5662657" cy="54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647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247</Words>
  <Application>Microsoft Office PowerPoint</Application>
  <PresentationFormat>Panoramiczny</PresentationFormat>
  <Paragraphs>44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Arial</vt:lpstr>
      <vt:lpstr>Be Vietnam Pro</vt:lpstr>
      <vt:lpstr>Calibri</vt:lpstr>
      <vt:lpstr>Calibri Light</vt:lpstr>
      <vt:lpstr>Hepta Slab</vt:lpstr>
      <vt:lpstr>Wingdings</vt:lpstr>
      <vt:lpstr>Motyw pakietu Office</vt:lpstr>
      <vt:lpstr>Prezentacja programu PowerPoint</vt:lpstr>
      <vt:lpstr>POTRZEBY ROZWOJOWE SZKÓŁ  - FINANSOWANIE -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Patryk Tabaka</dc:creator>
  <cp:lastModifiedBy>Daria Korcz</cp:lastModifiedBy>
  <cp:revision>2</cp:revision>
  <dcterms:created xsi:type="dcterms:W3CDTF">2023-09-11T11:13:25Z</dcterms:created>
  <dcterms:modified xsi:type="dcterms:W3CDTF">2023-10-02T06:56:18Z</dcterms:modified>
</cp:coreProperties>
</file>