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modernComment_10B_D44643BC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8" r:id="rId5"/>
    <p:sldId id="262" r:id="rId6"/>
    <p:sldId id="289" r:id="rId7"/>
    <p:sldId id="267" r:id="rId8"/>
    <p:sldId id="270" r:id="rId9"/>
    <p:sldId id="273" r:id="rId10"/>
    <p:sldId id="284" r:id="rId11"/>
    <p:sldId id="276" r:id="rId12"/>
    <p:sldId id="287" r:id="rId13"/>
    <p:sldId id="288" r:id="rId14"/>
    <p:sldId id="286" r:id="rId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lue+Teal" id="{05586EF3-9B4B-4964-B011-D632CA93D592}">
          <p14:sldIdLst>
            <p14:sldId id="258"/>
            <p14:sldId id="262"/>
            <p14:sldId id="289"/>
            <p14:sldId id="267"/>
            <p14:sldId id="270"/>
            <p14:sldId id="273"/>
            <p14:sldId id="284"/>
            <p14:sldId id="276"/>
            <p14:sldId id="287"/>
            <p14:sldId id="288"/>
            <p14:sldId id="28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CEA4816-987E-06D1-1191-6C7EF1D37DF1}" name="Jakub Desperak" initials="JD" userId="S::jdesperak@Lenovo.com::64ce0f7e-4949-41d9-88f7-1bbfa2df833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E8CB"/>
    <a:srgbClr val="21BEC8"/>
    <a:srgbClr val="154D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omments/modernComment_10B_D44643B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02A9B6F-FFEA-4EAE-A949-A00945B705D9}" authorId="{9CEA4816-987E-06D1-1191-6C7EF1D37DF1}" created="2023-10-08T11:49:48.837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561374652" sldId="267"/>
      <ac:spMk id="11" creationId="{3D5A8C16-D867-38C6-92D5-C950BF951F10}"/>
      <ac:txMk cp="0" len="16">
        <ac:context len="17" hash="2086156227"/>
      </ac:txMk>
    </ac:txMkLst>
    <p188:pos x="1877064" y="265791"/>
    <p188:txBody>
      <a:bodyPr/>
      <a:lstStyle/>
      <a:p>
        <a:r>
          <a:rPr lang="en-US"/>
          <a:t>Blank screen
Security
Screen monitoring
push website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C879CD-DEEB-5394-1445-D1FAD1CBD0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1D6C18B-A2BB-3AF6-0363-2D4665B43E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C37C82C-10D6-8DFD-7CAF-CA0E8A3AE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4CDEC-FA9D-4629-993C-EA97F79BD5C1}" type="datetimeFigureOut">
              <a:rPr lang="pl-PL" smtClean="0"/>
              <a:t>11.10.2023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C10C91C-E893-36CB-D9DB-DBFE9D154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764FAF7-097A-76FB-6C61-B7E85B3BD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E4F00-F1D5-48FC-9591-89D70A4EE9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7776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5E543D-7A9A-8BE6-30C6-C83AB660F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7D292BC-FCDA-0242-D774-DF0698D912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41D3F0A-FE11-791F-A391-C92BFC71A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4CDEC-FA9D-4629-993C-EA97F79BD5C1}" type="datetimeFigureOut">
              <a:rPr lang="pl-PL" smtClean="0"/>
              <a:t>11.10.2023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C70DC9E-CFE5-E63F-D669-A1008FA23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9EDF570-4D19-B9A6-14CF-1CDAE6B77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E4F00-F1D5-48FC-9591-89D70A4EE9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4461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8F2F211D-D9EC-2FF5-8F0B-86598DD192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8CBFC5C-4288-F3B3-B672-5AA8FB663E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6DC7A25-74A4-5983-AB97-E1E5278D6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4CDEC-FA9D-4629-993C-EA97F79BD5C1}" type="datetimeFigureOut">
              <a:rPr lang="pl-PL" smtClean="0"/>
              <a:t>11.10.2023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552F4CC-F4DC-AD45-1970-7AE08505A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20598D3-94F1-EF63-2D18-DFC5153AB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E4F00-F1D5-48FC-9591-89D70A4EE9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9375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881FE3-3807-3B9B-10B4-77F5940DB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7952324-DA7E-45E1-FB72-12AB0C2AD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BD86B10-DE5F-B639-1E2A-76CEC1989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4CDEC-FA9D-4629-993C-EA97F79BD5C1}" type="datetimeFigureOut">
              <a:rPr lang="pl-PL" smtClean="0"/>
              <a:t>11.10.2023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53A0022-50C6-AC07-8DEF-280081ABA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FD204FC-1868-C6C4-FD0E-AF26052F8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E4F00-F1D5-48FC-9591-89D70A4EE9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4304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382B23-E0DF-1C9F-DF27-8C62508C0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A7B752F-263B-884E-6391-ADD4C5DB3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39A5F52-046F-2787-4F73-530ED073A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4CDEC-FA9D-4629-993C-EA97F79BD5C1}" type="datetimeFigureOut">
              <a:rPr lang="pl-PL" smtClean="0"/>
              <a:t>11.10.2023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87BFE9C-6578-9A7F-627C-D49BCE705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386D031-B963-EAC6-DEF5-073E85760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E4F00-F1D5-48FC-9591-89D70A4EE9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5778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F3F687-9009-B39F-C244-69640E7BF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8A72585-3E49-E6D7-1948-0DD2CC4913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E6C2293-149D-3837-B038-1AA300E16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A31C07E-9E9C-327E-BBEC-B9A24B64F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4CDEC-FA9D-4629-993C-EA97F79BD5C1}" type="datetimeFigureOut">
              <a:rPr lang="pl-PL" smtClean="0"/>
              <a:t>11.10.2023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C588F0B-E326-3738-1C3A-029BE99AA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29257F3-FBB9-5DD0-CFBB-4ED6D96DA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E4F00-F1D5-48FC-9591-89D70A4EE9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4630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2224EF-4069-90BD-7759-F5CCEEAC4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52D3BC6-16C0-54D6-AB8E-F3271E394C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04171F5-61CB-544A-69EC-D6AE89035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9A88D37-FC12-66D0-2CB3-D4DE8126CB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56336B7E-0B55-3044-B5E1-7A78EC6400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3309F62B-0616-D5A1-05E4-59629EE6B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4CDEC-FA9D-4629-993C-EA97F79BD5C1}" type="datetimeFigureOut">
              <a:rPr lang="pl-PL" smtClean="0"/>
              <a:t>11.10.2023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8A30A9C4-0DD4-5A66-16E7-4AA5FFB16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5952CBB7-C554-F25B-B971-A74973BEC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E4F00-F1D5-48FC-9591-89D70A4EE9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4492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17480F-5CAC-2985-F2F7-E8CD87693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5C59E28-CE74-1034-CA8D-796A1E9CB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4CDEC-FA9D-4629-993C-EA97F79BD5C1}" type="datetimeFigureOut">
              <a:rPr lang="pl-PL" smtClean="0"/>
              <a:t>11.10.2023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79037DFA-FF50-9569-7250-BA9348A82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6A5DB2F-FB0E-B566-D90A-89A81FBD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E4F00-F1D5-48FC-9591-89D70A4EE9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6565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620E8523-9A7C-16AE-E46B-102A9CFEF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4CDEC-FA9D-4629-993C-EA97F79BD5C1}" type="datetimeFigureOut">
              <a:rPr lang="pl-PL" smtClean="0"/>
              <a:t>11.10.2023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CD7A8735-64C4-0A50-FA5A-E2538AE00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87F48B6-9B75-171D-D25B-0B113E4B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E4F00-F1D5-48FC-9591-89D70A4EE9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8851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15A557-649B-3731-6043-15C10D065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D1D23E9-44E4-6B71-DB88-41B650A66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E3C58C8-2075-A95E-5761-4B1A4E659F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F70D0ED-8615-FDAB-64B1-BA2820284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4CDEC-FA9D-4629-993C-EA97F79BD5C1}" type="datetimeFigureOut">
              <a:rPr lang="pl-PL" smtClean="0"/>
              <a:t>11.10.2023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1E3431D-86D8-3CEB-5B44-A07F70316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F7876D4-F10E-F2B4-186F-B0AFA239E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E4F00-F1D5-48FC-9591-89D70A4EE9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9676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1C08B9-A277-2F7D-A810-50E5D81AE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207A29FD-8AD9-CA1E-B08B-4557DED187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E1DE8CB-82AF-64AE-D864-771959AAC8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44AC2AB-067C-C1EA-2DE0-D4CEB6FF8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4CDEC-FA9D-4629-993C-EA97F79BD5C1}" type="datetimeFigureOut">
              <a:rPr lang="pl-PL" smtClean="0"/>
              <a:t>11.10.2023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0D9B2F3-B160-BA1A-D88D-547C40C80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7CFCE6E-C689-CEF0-387A-C481D9483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E4F00-F1D5-48FC-9591-89D70A4EE9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1540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1AB5E789-355C-1BBF-2088-0D8C8401C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413F481-6A8D-6B03-1FCC-DEAC7FF16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3D6B562-2BF4-7126-F4FD-983E4EB63D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4CDEC-FA9D-4629-993C-EA97F79BD5C1}" type="datetimeFigureOut">
              <a:rPr lang="pl-PL" smtClean="0"/>
              <a:t>11.10.2023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76602FF-D120-8609-1D4D-750CFD714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C2375FD-C12D-AF45-54F0-E1077999B7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E4F00-F1D5-48FC-9591-89D70A4EE9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810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microsoft.com/office/2018/10/relationships/comments" Target="../comments/modernComment_10B_D44643BC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tekst, Czcionka, zrzut ekranu, Grafika&#10;&#10;Opis wygenerowany automatycznie">
            <a:extLst>
              <a:ext uri="{FF2B5EF4-FFF2-40B4-BE49-F238E27FC236}">
                <a16:creationId xmlns:a16="http://schemas.microsoft.com/office/drawing/2014/main" id="{90774EF6-CD1A-C768-1871-1EB91991E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5" y="2331522"/>
            <a:ext cx="7410515" cy="352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34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ThinkSmart Core Full Kit Product Tour_1080p">
            <a:hlinkClick r:id="" action="ppaction://media"/>
            <a:extLst>
              <a:ext uri="{FF2B5EF4-FFF2-40B4-BE49-F238E27FC236}">
                <a16:creationId xmlns:a16="http://schemas.microsoft.com/office/drawing/2014/main" id="{CCDC272F-FEA4-3981-0FD7-134BDCF7F4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35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E01CF-03ED-E4F3-F3B0-C75C48C8F5BF}"/>
              </a:ext>
            </a:extLst>
          </p:cNvPr>
          <p:cNvSpPr txBox="1">
            <a:spLocks/>
          </p:cNvSpPr>
          <p:nvPr/>
        </p:nvSpPr>
        <p:spPr bwMode="gray">
          <a:xfrm>
            <a:off x="1543742" y="1815376"/>
            <a:ext cx="9926768" cy="1783582"/>
          </a:xfrm>
          <a:prstGeom prst="rect">
            <a:avLst/>
          </a:prstGeom>
        </p:spPr>
        <p:txBody>
          <a:bodyPr wrap="square" lIns="0" tIns="0" rIns="0" bIns="0" anchor="t" anchorCtr="0"/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6500"/>
              </a:lnSpc>
            </a:pPr>
            <a:r>
              <a:rPr lang="pl-PL" sz="6500" b="1" dirty="0">
                <a:solidFill>
                  <a:schemeClr val="bg1"/>
                </a:solidFill>
                <a:latin typeface="Be Vietnam Pro"/>
                <a:cs typeface="Arial"/>
              </a:rPr>
              <a:t>Bardzo dziękujemy i zapraszamy do kontaktu</a:t>
            </a:r>
            <a:endParaRPr lang="en-US" sz="6500" b="1" dirty="0">
              <a:solidFill>
                <a:schemeClr val="bg1"/>
              </a:solidFill>
              <a:latin typeface="Be Vietnam Pro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ED508-BB8B-D1A2-A0A1-ED9096EDED1F}"/>
              </a:ext>
            </a:extLst>
          </p:cNvPr>
          <p:cNvSpPr txBox="1">
            <a:spLocks/>
          </p:cNvSpPr>
          <p:nvPr/>
        </p:nvSpPr>
        <p:spPr>
          <a:xfrm>
            <a:off x="4921120" y="4397506"/>
            <a:ext cx="4366261" cy="14673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pl-PL" sz="1600" b="1" dirty="0">
                <a:solidFill>
                  <a:schemeClr val="bg1"/>
                </a:solidFill>
                <a:latin typeface="Hepta Slab"/>
              </a:rPr>
              <a:t>Jakub Desperak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pl-PL" sz="1600" b="1" dirty="0">
                <a:solidFill>
                  <a:schemeClr val="bg1"/>
                </a:solidFill>
                <a:latin typeface="Hepta Slab"/>
              </a:rPr>
              <a:t>Mail: </a:t>
            </a:r>
            <a:r>
              <a:rPr lang="pl-PL" sz="1600" dirty="0">
                <a:solidFill>
                  <a:schemeClr val="bg1"/>
                </a:solidFill>
                <a:latin typeface="Hepta Slab"/>
              </a:rPr>
              <a:t>jdesperak@lenovo.com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pl-PL" sz="1600" b="1" dirty="0">
                <a:solidFill>
                  <a:schemeClr val="bg1"/>
                </a:solidFill>
                <a:latin typeface="Hepta Slab"/>
              </a:rPr>
              <a:t>Telefon: </a:t>
            </a:r>
            <a:r>
              <a:rPr lang="pl-PL" sz="1600" dirty="0">
                <a:solidFill>
                  <a:schemeClr val="bg1"/>
                </a:solidFill>
                <a:latin typeface="Hepta Slab"/>
              </a:rPr>
              <a:t>+48 785 660 314</a:t>
            </a:r>
            <a:endParaRPr lang="en-US" sz="1600" dirty="0">
              <a:solidFill>
                <a:schemeClr val="bg1"/>
              </a:solidFill>
              <a:latin typeface="Hepta Slab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2C8E100-97C3-700C-D3D5-6015C1EA8AFE}"/>
              </a:ext>
            </a:extLst>
          </p:cNvPr>
          <p:cNvSpPr txBox="1">
            <a:spLocks/>
          </p:cNvSpPr>
          <p:nvPr/>
        </p:nvSpPr>
        <p:spPr>
          <a:xfrm>
            <a:off x="1543742" y="4397507"/>
            <a:ext cx="4366261" cy="14673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pl-PL" sz="1600" b="1" dirty="0">
                <a:solidFill>
                  <a:schemeClr val="bg1"/>
                </a:solidFill>
                <a:latin typeface="Hepta Slab"/>
              </a:rPr>
              <a:t>Mateusz Kamiński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pl-PL" sz="1600" b="1" dirty="0">
                <a:solidFill>
                  <a:schemeClr val="bg1"/>
                </a:solidFill>
                <a:latin typeface="Hepta Slab"/>
              </a:rPr>
              <a:t>Mail: </a:t>
            </a:r>
            <a:r>
              <a:rPr lang="pl-PL" sz="1600" dirty="0">
                <a:solidFill>
                  <a:schemeClr val="bg1"/>
                </a:solidFill>
                <a:latin typeface="Hepta Slab"/>
              </a:rPr>
              <a:t>mkaminski1@lenovo.com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pl-PL" sz="1600" b="1" dirty="0">
                <a:solidFill>
                  <a:schemeClr val="bg1"/>
                </a:solidFill>
                <a:latin typeface="Hepta Slab"/>
              </a:rPr>
              <a:t>Telefon: </a:t>
            </a:r>
            <a:r>
              <a:rPr lang="pl-PL" sz="1600" dirty="0">
                <a:solidFill>
                  <a:schemeClr val="bg1"/>
                </a:solidFill>
                <a:latin typeface="Hepta Slab"/>
              </a:rPr>
              <a:t>+48 516 935 847</a:t>
            </a:r>
            <a:endParaRPr lang="en-US" sz="1600" dirty="0">
              <a:solidFill>
                <a:schemeClr val="bg1"/>
              </a:solidFill>
              <a:latin typeface="Hepta Slab"/>
            </a:endParaRPr>
          </a:p>
        </p:txBody>
      </p:sp>
    </p:spTree>
    <p:extLst>
      <p:ext uri="{BB962C8B-B14F-4D97-AF65-F5344CB8AC3E}">
        <p14:creationId xmlns:p14="http://schemas.microsoft.com/office/powerpoint/2010/main" val="3634385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7CF3D7-1590-57DD-6149-18D2406D8190}"/>
              </a:ext>
            </a:extLst>
          </p:cNvPr>
          <p:cNvSpPr txBox="1"/>
          <p:nvPr/>
        </p:nvSpPr>
        <p:spPr>
          <a:xfrm>
            <a:off x="669894" y="1394123"/>
            <a:ext cx="11136405" cy="1323439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lnSpc>
                <a:spcPct val="80000"/>
              </a:lnSpc>
            </a:pPr>
            <a:r>
              <a:rPr lang="pl-PL" sz="5400" b="1" spc="-150" dirty="0">
                <a:solidFill>
                  <a:srgbClr val="FFFFFF"/>
                </a:solidFill>
                <a:latin typeface="Be Vietnam Pro"/>
                <a:cs typeface="Arial" panose="020B0604020202020204" pitchFamily="34" charset="0"/>
              </a:rPr>
              <a:t>Kluczowe trendy w </a:t>
            </a:r>
          </a:p>
          <a:p>
            <a:pPr>
              <a:lnSpc>
                <a:spcPct val="80000"/>
              </a:lnSpc>
            </a:pPr>
            <a:r>
              <a:rPr lang="pl-PL" sz="5400" b="1" spc="-150" dirty="0">
                <a:solidFill>
                  <a:srgbClr val="FFFFFF"/>
                </a:solidFill>
                <a:latin typeface="Be Vietnam Pro"/>
                <a:cs typeface="Arial" panose="020B0604020202020204" pitchFamily="34" charset="0"/>
              </a:rPr>
              <a:t>sektorze edukacji</a:t>
            </a:r>
            <a:endParaRPr lang="en-US" sz="5400" b="1" spc="-150" dirty="0">
              <a:solidFill>
                <a:srgbClr val="FFFFFF"/>
              </a:solidFill>
              <a:latin typeface="Be Vietnam Pro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8A90B2-2954-8605-9EAD-7BADFD5E47DF}"/>
              </a:ext>
            </a:extLst>
          </p:cNvPr>
          <p:cNvSpPr txBox="1"/>
          <p:nvPr/>
        </p:nvSpPr>
        <p:spPr>
          <a:xfrm>
            <a:off x="774634" y="4235031"/>
            <a:ext cx="2379158" cy="492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pl-PL" b="1" spc="-80" dirty="0">
                <a:solidFill>
                  <a:srgbClr val="FFFFFF"/>
                </a:solidFill>
                <a:latin typeface="Be Vietnam Pro"/>
                <a:cs typeface="Arial" panose="020B0604020202020204" pitchFamily="34" charset="0"/>
              </a:rPr>
              <a:t>Hybrydowe środowiska</a:t>
            </a:r>
            <a:endParaRPr lang="en-US" b="1" spc="-80" dirty="0">
              <a:solidFill>
                <a:srgbClr val="FFFFFF"/>
              </a:solidFill>
              <a:latin typeface="Be Vietnam Pro"/>
              <a:cs typeface="Arial" panose="020B0604020202020204" pitchFamily="34" charset="0"/>
            </a:endParaRPr>
          </a:p>
          <a:p>
            <a:pPr>
              <a:lnSpc>
                <a:spcPct val="70000"/>
              </a:lnSpc>
            </a:pPr>
            <a:endParaRPr lang="en-US" b="1" spc="-80" dirty="0">
              <a:solidFill>
                <a:srgbClr val="FFFFFF"/>
              </a:solidFill>
              <a:latin typeface="Be Vietnam Pro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855584-4B2B-8BBE-4DAA-F82B6EFDC024}"/>
              </a:ext>
            </a:extLst>
          </p:cNvPr>
          <p:cNvSpPr txBox="1"/>
          <p:nvPr/>
        </p:nvSpPr>
        <p:spPr>
          <a:xfrm>
            <a:off x="774634" y="4561988"/>
            <a:ext cx="2340000" cy="13160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71450">
              <a:lnSpc>
                <a:spcPts val="1540"/>
              </a:lnSpc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l-PL" sz="1200" spc="-50" dirty="0">
                <a:solidFill>
                  <a:srgbClr val="FFFFFF"/>
                </a:solidFill>
                <a:latin typeface="Hepta Slab"/>
                <a:cs typeface="Arial" panose="020B0604020202020204" pitchFamily="34" charset="0"/>
              </a:rPr>
              <a:t>Lekcje przeprowadzane zarówno stacjonarnie jak i online</a:t>
            </a:r>
            <a:endParaRPr lang="en-US" sz="1200" spc="-50" dirty="0">
              <a:solidFill>
                <a:srgbClr val="FFFFFF"/>
              </a:solidFill>
              <a:latin typeface="Hepta Slab"/>
              <a:cs typeface="Arial" panose="020B0604020202020204" pitchFamily="34" charset="0"/>
            </a:endParaRPr>
          </a:p>
          <a:p>
            <a:pPr marL="182563" indent="-171450">
              <a:lnSpc>
                <a:spcPts val="1540"/>
              </a:lnSpc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l-PL" sz="1200" spc="-50" dirty="0">
                <a:solidFill>
                  <a:srgbClr val="FFFFFF"/>
                </a:solidFill>
                <a:latin typeface="Hepta Slab"/>
                <a:cs typeface="Arial" panose="020B0604020202020204" pitchFamily="34" charset="0"/>
              </a:rPr>
              <a:t>Współpraca w czasie rzeczywistym</a:t>
            </a:r>
            <a:endParaRPr lang="en-US" sz="1200" spc="-50" dirty="0">
              <a:solidFill>
                <a:srgbClr val="FFFFFF"/>
              </a:solidFill>
              <a:latin typeface="Hepta Slab"/>
              <a:cs typeface="Arial" panose="020B0604020202020204" pitchFamily="34" charset="0"/>
            </a:endParaRPr>
          </a:p>
          <a:p>
            <a:pPr marL="182563" indent="-171450">
              <a:lnSpc>
                <a:spcPts val="1540"/>
              </a:lnSpc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l-PL" sz="1200" spc="-50" dirty="0">
                <a:solidFill>
                  <a:srgbClr val="FFFFFF"/>
                </a:solidFill>
                <a:latin typeface="Hepta Slab"/>
                <a:cs typeface="Arial" panose="020B0604020202020204" pitchFamily="34" charset="0"/>
              </a:rPr>
              <a:t>Łatwy dostęp do narzędzi, zasobów i aplikacji biurowych dla każdego użytkownika</a:t>
            </a:r>
            <a:endParaRPr lang="en-US" sz="1200" spc="-50" dirty="0">
              <a:solidFill>
                <a:srgbClr val="FFFFFF"/>
              </a:solidFill>
              <a:latin typeface="Hepta Slab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810331-B53B-84A3-0EAD-5C3B78B76414}"/>
              </a:ext>
            </a:extLst>
          </p:cNvPr>
          <p:cNvSpPr txBox="1"/>
          <p:nvPr/>
        </p:nvSpPr>
        <p:spPr>
          <a:xfrm>
            <a:off x="3444447" y="4561988"/>
            <a:ext cx="2340000" cy="1123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lvl="1" indent="-171450">
              <a:lnSpc>
                <a:spcPts val="1540"/>
              </a:lnSpc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FFFFFF"/>
                </a:solidFill>
                <a:latin typeface="Hepta Slab"/>
                <a:cs typeface="Arial" panose="020B0604020202020204" pitchFamily="34" charset="0"/>
              </a:rPr>
              <a:t>Wirtualni asystenci</a:t>
            </a:r>
            <a:endParaRPr lang="en-US" sz="1200" dirty="0">
              <a:solidFill>
                <a:srgbClr val="FFFFFF"/>
              </a:solidFill>
              <a:latin typeface="Hepta Slab"/>
              <a:cs typeface="Arial" panose="020B0604020202020204" pitchFamily="34" charset="0"/>
            </a:endParaRPr>
          </a:p>
          <a:p>
            <a:pPr marL="177800" lvl="1" indent="-171450">
              <a:lnSpc>
                <a:spcPts val="1540"/>
              </a:lnSpc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FFFFFF"/>
                </a:solidFill>
                <a:latin typeface="Hepta Slab"/>
                <a:cs typeface="Arial" panose="020B0604020202020204" pitchFamily="34" charset="0"/>
              </a:rPr>
              <a:t>Spersonalizowane metody nauczania</a:t>
            </a:r>
            <a:endParaRPr lang="en-US" sz="1200" dirty="0">
              <a:solidFill>
                <a:srgbClr val="FFFFFF"/>
              </a:solidFill>
              <a:latin typeface="Hepta Slab"/>
              <a:cs typeface="Arial" panose="020B0604020202020204" pitchFamily="34" charset="0"/>
            </a:endParaRPr>
          </a:p>
          <a:p>
            <a:pPr marL="177800" lvl="1" indent="-171450">
              <a:lnSpc>
                <a:spcPts val="1540"/>
              </a:lnSpc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FFFFFF"/>
                </a:solidFill>
                <a:latin typeface="Hepta Slab"/>
                <a:cs typeface="Arial" panose="020B0604020202020204" pitchFamily="34" charset="0"/>
              </a:rPr>
              <a:t>Większa efektywność i bezpieczeństwo uczniów</a:t>
            </a:r>
            <a:endParaRPr lang="en-US" sz="1200" dirty="0">
              <a:solidFill>
                <a:srgbClr val="FFFFFF"/>
              </a:solidFill>
              <a:latin typeface="Hepta Slab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6E8979-78FE-2BCD-3BBF-28F7D680F653}"/>
              </a:ext>
            </a:extLst>
          </p:cNvPr>
          <p:cNvSpPr txBox="1"/>
          <p:nvPr/>
        </p:nvSpPr>
        <p:spPr>
          <a:xfrm>
            <a:off x="3422016" y="4235031"/>
            <a:ext cx="2985525" cy="298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pl-PL" b="1" spc="-80" dirty="0">
                <a:solidFill>
                  <a:srgbClr val="FFFFFF"/>
                </a:solidFill>
                <a:latin typeface="Be Vietnam Pro"/>
                <a:cs typeface="Arial" panose="020B0604020202020204" pitchFamily="34" charset="0"/>
              </a:rPr>
              <a:t>Sztuczna Inteligencja</a:t>
            </a:r>
            <a:endParaRPr lang="en-US" b="1" spc="-80" dirty="0">
              <a:solidFill>
                <a:srgbClr val="FFFFFF"/>
              </a:solidFill>
              <a:latin typeface="Be Vietnam Pro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36DFAE-5F0C-C08C-B6F4-3FEF387949EF}"/>
              </a:ext>
            </a:extLst>
          </p:cNvPr>
          <p:cNvSpPr txBox="1"/>
          <p:nvPr/>
        </p:nvSpPr>
        <p:spPr>
          <a:xfrm>
            <a:off x="6050730" y="4561988"/>
            <a:ext cx="2340000" cy="1354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1450">
              <a:lnSpc>
                <a:spcPts val="1540"/>
              </a:lnSpc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FFFFFF"/>
                </a:solidFill>
                <a:latin typeface="Hepta Slab"/>
                <a:cs typeface="Arial" panose="020B0604020202020204" pitchFamily="34" charset="0"/>
              </a:rPr>
              <a:t>Poznawanie świata w praktyce</a:t>
            </a:r>
            <a:endParaRPr lang="en-US" sz="1200" dirty="0">
              <a:solidFill>
                <a:srgbClr val="FFFFFF"/>
              </a:solidFill>
              <a:latin typeface="Hepta Slab"/>
              <a:cs typeface="Arial" panose="020B0604020202020204" pitchFamily="34" charset="0"/>
            </a:endParaRPr>
          </a:p>
          <a:p>
            <a:pPr marL="177800" indent="-171450">
              <a:lnSpc>
                <a:spcPts val="1540"/>
              </a:lnSpc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FFFFFF"/>
                </a:solidFill>
                <a:latin typeface="Hepta Slab"/>
                <a:cs typeface="Arial" panose="020B0604020202020204" pitchFamily="34" charset="0"/>
              </a:rPr>
              <a:t>Rozwój umiejętności poznawczych</a:t>
            </a:r>
          </a:p>
          <a:p>
            <a:pPr marL="177800" indent="-171450">
              <a:lnSpc>
                <a:spcPts val="1540"/>
              </a:lnSpc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FFFFFF"/>
                </a:solidFill>
                <a:latin typeface="Hepta Slab"/>
                <a:cs typeface="Arial" panose="020B0604020202020204" pitchFamily="34" charset="0"/>
              </a:rPr>
              <a:t>Rozwój umiejętności miękkich</a:t>
            </a:r>
          </a:p>
          <a:p>
            <a:pPr marL="177800" indent="-171450">
              <a:lnSpc>
                <a:spcPts val="1540"/>
              </a:lnSpc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FFFFFF"/>
                </a:solidFill>
                <a:latin typeface="Hepta Slab"/>
                <a:cs typeface="Arial" panose="020B0604020202020204" pitchFamily="34" charset="0"/>
              </a:rPr>
              <a:t>Szeroka perspektywa przyswajania wiedzy</a:t>
            </a:r>
            <a:endParaRPr lang="en-US" sz="1200" dirty="0">
              <a:solidFill>
                <a:srgbClr val="FFFFFF"/>
              </a:solidFill>
              <a:latin typeface="Hepta Slab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4F473B-D0D8-F1AD-D78E-E14B86BA6C70}"/>
              </a:ext>
            </a:extLst>
          </p:cNvPr>
          <p:cNvSpPr txBox="1"/>
          <p:nvPr/>
        </p:nvSpPr>
        <p:spPr>
          <a:xfrm>
            <a:off x="6039515" y="4235031"/>
            <a:ext cx="2651760" cy="298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pl-PL" b="1" spc="-80" dirty="0">
                <a:solidFill>
                  <a:srgbClr val="FFFFFF"/>
                </a:solidFill>
                <a:latin typeface="Be Vietnam Pro"/>
                <a:cs typeface="Arial" panose="020B0604020202020204" pitchFamily="34" charset="0"/>
              </a:rPr>
              <a:t>STEM</a:t>
            </a:r>
            <a:endParaRPr lang="en-US" b="1" spc="-80" dirty="0">
              <a:solidFill>
                <a:srgbClr val="FFFFFF"/>
              </a:solidFill>
              <a:latin typeface="Be Vietnam Pro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979D7-5E91-FDCD-44A3-417BA2C78192}"/>
              </a:ext>
            </a:extLst>
          </p:cNvPr>
          <p:cNvSpPr txBox="1"/>
          <p:nvPr/>
        </p:nvSpPr>
        <p:spPr>
          <a:xfrm>
            <a:off x="8669502" y="4561988"/>
            <a:ext cx="2340000" cy="1585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1450">
              <a:lnSpc>
                <a:spcPts val="1540"/>
              </a:lnSpc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FFFFFF"/>
                </a:solidFill>
                <a:latin typeface="Hepta Slab"/>
                <a:cs typeface="Arial" panose="020B0604020202020204" pitchFamily="34" charset="0"/>
              </a:rPr>
              <a:t>Wirtualne pracownie</a:t>
            </a:r>
            <a:endParaRPr lang="en-US" sz="1200" dirty="0">
              <a:solidFill>
                <a:srgbClr val="FFFFFF"/>
              </a:solidFill>
              <a:latin typeface="Hepta Slab"/>
              <a:cs typeface="Arial" panose="020B0604020202020204" pitchFamily="34" charset="0"/>
            </a:endParaRPr>
          </a:p>
          <a:p>
            <a:pPr marL="177800" indent="-171450">
              <a:lnSpc>
                <a:spcPts val="1540"/>
              </a:lnSpc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FFFFFF"/>
                </a:solidFill>
                <a:latin typeface="Hepta Slab"/>
                <a:cs typeface="Arial" panose="020B0604020202020204" pitchFamily="34" charset="0"/>
              </a:rPr>
              <a:t>Cyfrowy bliźniak</a:t>
            </a:r>
            <a:endParaRPr lang="en-US" sz="1200" dirty="0">
              <a:solidFill>
                <a:srgbClr val="FFFFFF"/>
              </a:solidFill>
              <a:latin typeface="Hepta Slab"/>
              <a:cs typeface="Arial" panose="020B0604020202020204" pitchFamily="34" charset="0"/>
            </a:endParaRPr>
          </a:p>
          <a:p>
            <a:pPr marL="177800" indent="-171450">
              <a:lnSpc>
                <a:spcPts val="1540"/>
              </a:lnSpc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FFFFFF"/>
                </a:solidFill>
                <a:latin typeface="Hepta Slab"/>
                <a:cs typeface="Arial" panose="020B0604020202020204" pitchFamily="34" charset="0"/>
              </a:rPr>
              <a:t>Przeprowadzanie symulacji</a:t>
            </a:r>
          </a:p>
          <a:p>
            <a:pPr marL="177800" indent="-171450">
              <a:lnSpc>
                <a:spcPts val="1540"/>
              </a:lnSpc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FFFFFF"/>
                </a:solidFill>
                <a:latin typeface="Hepta Slab"/>
                <a:cs typeface="Arial" panose="020B0604020202020204" pitchFamily="34" charset="0"/>
              </a:rPr>
              <a:t>Możliwość „zobaczenia” danego obiektu lub zjawiska nie tylko w książce</a:t>
            </a:r>
            <a:endParaRPr lang="en-US" sz="1200" dirty="0">
              <a:solidFill>
                <a:srgbClr val="FFFFFF"/>
              </a:solidFill>
              <a:latin typeface="Hepta Slab"/>
              <a:cs typeface="Arial" panose="020B0604020202020204" pitchFamily="34" charset="0"/>
            </a:endParaRPr>
          </a:p>
          <a:p>
            <a:pPr marL="177800" indent="-171450">
              <a:lnSpc>
                <a:spcPts val="154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FFFFFF"/>
              </a:solidFill>
              <a:latin typeface="Hepta Slab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2E13C3-F6D5-4196-4694-80141FC324CD}"/>
              </a:ext>
            </a:extLst>
          </p:cNvPr>
          <p:cNvSpPr txBox="1"/>
          <p:nvPr/>
        </p:nvSpPr>
        <p:spPr>
          <a:xfrm>
            <a:off x="8667079" y="4235031"/>
            <a:ext cx="2289601" cy="298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pl-PL" b="1" spc="-80" dirty="0">
                <a:solidFill>
                  <a:srgbClr val="FFFFFF"/>
                </a:solidFill>
                <a:latin typeface="Be Vietnam Pro"/>
                <a:cs typeface="Arial" panose="020B0604020202020204" pitchFamily="34" charset="0"/>
              </a:rPr>
              <a:t>VR / AR</a:t>
            </a:r>
            <a:endParaRPr lang="en-US" b="1" spc="-80" dirty="0">
              <a:solidFill>
                <a:srgbClr val="FFFFFF"/>
              </a:solidFill>
              <a:latin typeface="Be Vietnam Pro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7F49E6-0600-C0F6-07C1-F1FA6A68E59F}"/>
              </a:ext>
            </a:extLst>
          </p:cNvPr>
          <p:cNvGrpSpPr/>
          <p:nvPr/>
        </p:nvGrpSpPr>
        <p:grpSpPr>
          <a:xfrm>
            <a:off x="8700192" y="3351831"/>
            <a:ext cx="662219" cy="662219"/>
            <a:chOff x="9261992" y="3223964"/>
            <a:chExt cx="662219" cy="6622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D756585-0DE2-91E5-455E-2497E117A59A}"/>
                </a:ext>
              </a:extLst>
            </p:cNvPr>
            <p:cNvSpPr/>
            <p:nvPr/>
          </p:nvSpPr>
          <p:spPr>
            <a:xfrm>
              <a:off x="9261992" y="3223964"/>
              <a:ext cx="662219" cy="662219"/>
            </a:xfrm>
            <a:prstGeom prst="ellipse">
              <a:avLst/>
            </a:prstGeom>
            <a:solidFill>
              <a:srgbClr val="21BEC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DEB98F0-E384-6322-9B61-9F10060D7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26463" y="3288435"/>
              <a:ext cx="533276" cy="533276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32F5C98-1E5F-796C-C22E-6434677A606C}"/>
              </a:ext>
            </a:extLst>
          </p:cNvPr>
          <p:cNvGrpSpPr/>
          <p:nvPr/>
        </p:nvGrpSpPr>
        <p:grpSpPr>
          <a:xfrm>
            <a:off x="6056071" y="3351831"/>
            <a:ext cx="662219" cy="662219"/>
            <a:chOff x="6418791" y="3223964"/>
            <a:chExt cx="662219" cy="662219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31B736A-085E-73E8-1E46-1392293116D7}"/>
                </a:ext>
              </a:extLst>
            </p:cNvPr>
            <p:cNvSpPr/>
            <p:nvPr/>
          </p:nvSpPr>
          <p:spPr>
            <a:xfrm>
              <a:off x="6418791" y="3223964"/>
              <a:ext cx="662219" cy="662219"/>
            </a:xfrm>
            <a:prstGeom prst="ellipse">
              <a:avLst/>
            </a:prstGeom>
            <a:solidFill>
              <a:srgbClr val="21BEC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AC64850-0B72-98BF-CC79-253264919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80406" y="3285579"/>
              <a:ext cx="538988" cy="53898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B0A0119-B721-E5BE-D766-AEE3145ABA81}"/>
              </a:ext>
            </a:extLst>
          </p:cNvPr>
          <p:cNvGrpSpPr/>
          <p:nvPr/>
        </p:nvGrpSpPr>
        <p:grpSpPr>
          <a:xfrm>
            <a:off x="3422017" y="3351831"/>
            <a:ext cx="662219" cy="662219"/>
            <a:chOff x="3575592" y="3223964"/>
            <a:chExt cx="662219" cy="66221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A54193E-DB2F-ADD8-86EE-401ECE5F0975}"/>
                </a:ext>
              </a:extLst>
            </p:cNvPr>
            <p:cNvSpPr/>
            <p:nvPr/>
          </p:nvSpPr>
          <p:spPr>
            <a:xfrm>
              <a:off x="3575592" y="3223964"/>
              <a:ext cx="662219" cy="662219"/>
            </a:xfrm>
            <a:prstGeom prst="ellipse">
              <a:avLst/>
            </a:prstGeom>
            <a:solidFill>
              <a:srgbClr val="21BEC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BBE38F1-5C0A-FC80-2A7B-685E95B04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36222" y="3284594"/>
              <a:ext cx="540958" cy="54095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7B4D3AE-52B1-5ACF-6F04-BB684711B35E}"/>
              </a:ext>
            </a:extLst>
          </p:cNvPr>
          <p:cNvGrpSpPr/>
          <p:nvPr/>
        </p:nvGrpSpPr>
        <p:grpSpPr>
          <a:xfrm>
            <a:off x="790036" y="3351831"/>
            <a:ext cx="662219" cy="662219"/>
            <a:chOff x="790036" y="3223964"/>
            <a:chExt cx="662219" cy="662219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CF3F2DB-05D0-47F3-0968-EEBDD226301F}"/>
                </a:ext>
              </a:extLst>
            </p:cNvPr>
            <p:cNvSpPr/>
            <p:nvPr/>
          </p:nvSpPr>
          <p:spPr>
            <a:xfrm>
              <a:off x="790036" y="3223964"/>
              <a:ext cx="662219" cy="662219"/>
            </a:xfrm>
            <a:prstGeom prst="ellipse">
              <a:avLst/>
            </a:prstGeom>
            <a:solidFill>
              <a:srgbClr val="21BEC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DC61BE3-1BD6-2E33-D611-F68E8E5B8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5219" y="3289147"/>
              <a:ext cx="531852" cy="531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7892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921B06-6D25-B005-5831-C05B7B785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053" y="2735778"/>
            <a:ext cx="9529893" cy="1386444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pl-PL" sz="5000" b="1" dirty="0">
                <a:solidFill>
                  <a:schemeClr val="bg1"/>
                </a:solidFill>
                <a:latin typeface="Be Vietnam Pro" pitchFamily="2" charset="-18"/>
              </a:rPr>
              <a:t>Lecz najnowocześniejsze trendy trzeba umieć wykorzystać w praktyce</a:t>
            </a:r>
          </a:p>
        </p:txBody>
      </p:sp>
    </p:spTree>
    <p:extLst>
      <p:ext uri="{BB962C8B-B14F-4D97-AF65-F5344CB8AC3E}">
        <p14:creationId xmlns:p14="http://schemas.microsoft.com/office/powerpoint/2010/main" val="1524777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7B0C8-BBD7-4B66-8651-04B90058B65B}"/>
              </a:ext>
            </a:extLst>
          </p:cNvPr>
          <p:cNvSpPr txBox="1">
            <a:spLocks/>
          </p:cNvSpPr>
          <p:nvPr/>
        </p:nvSpPr>
        <p:spPr>
          <a:xfrm>
            <a:off x="915371" y="1949411"/>
            <a:ext cx="9144000" cy="7356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400" b="1" dirty="0">
                <a:solidFill>
                  <a:schemeClr val="bg1"/>
                </a:solidFill>
                <a:latin typeface="Be Vietnam Pro"/>
                <a:cs typeface="Arial" panose="020B0604020202020204" pitchFamily="34" charset="0"/>
              </a:rPr>
              <a:t>Podejście Lenovo</a:t>
            </a:r>
            <a:endParaRPr lang="en-US" sz="4400" b="1" dirty="0">
              <a:solidFill>
                <a:schemeClr val="bg1"/>
              </a:solidFill>
              <a:latin typeface="Be Vietnam Pro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8D69E7-D337-F9BA-902C-87F96F2EEACA}"/>
              </a:ext>
            </a:extLst>
          </p:cNvPr>
          <p:cNvSpPr txBox="1"/>
          <p:nvPr/>
        </p:nvSpPr>
        <p:spPr>
          <a:xfrm>
            <a:off x="1061876" y="2920508"/>
            <a:ext cx="4955322" cy="175740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pta Slab"/>
                <a:cs typeface="Arial" panose="020B0604020202020204" pitchFamily="34" charset="0"/>
              </a:rPr>
              <a:t>Czyli jak wspieramy rozwój edukacji przyszłości</a:t>
            </a:r>
          </a:p>
          <a:p>
            <a:pPr marL="238125" marR="0" lvl="0" indent="-23812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pta Slab"/>
                <a:cs typeface="Arial" panose="020B0604020202020204" pitchFamily="34" charset="0"/>
              </a:rPr>
              <a:t>Rozwiązania dostosowane do indywidualnych potrzeb uczniów i nauczycieli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pta Slab"/>
              <a:cs typeface="Arial" panose="020B0604020202020204" pitchFamily="34" charset="0"/>
            </a:endParaRPr>
          </a:p>
          <a:p>
            <a:pPr marL="238125" marR="0" lvl="0" indent="-23812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pta Slab"/>
                <a:cs typeface="Arial" panose="020B0604020202020204" pitchFamily="34" charset="0"/>
              </a:rPr>
              <a:t>35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pta Slab"/>
                <a:cs typeface="Arial" panose="020B0604020202020204" pitchFamily="34" charset="0"/>
              </a:rPr>
              <a:t>lat doświadczenia w tworzeniu ergonomicznych i trwałych urządzeń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pta Slab"/>
              <a:cs typeface="Arial" panose="020B0604020202020204" pitchFamily="34" charset="0"/>
            </a:endParaRPr>
          </a:p>
          <a:p>
            <a:pPr marL="238125" marR="0" lvl="0" indent="-23812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pta Slab"/>
                <a:cs typeface="Arial" panose="020B0604020202020204" pitchFamily="34" charset="0"/>
              </a:rPr>
              <a:t>Wdrażanie innowacji w obrębie całego portfolio produktowego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pta Slab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3AE2996-309A-026F-A39C-E1CA90D9D050}"/>
              </a:ext>
            </a:extLst>
          </p:cNvPr>
          <p:cNvGrpSpPr/>
          <p:nvPr/>
        </p:nvGrpSpPr>
        <p:grpSpPr>
          <a:xfrm>
            <a:off x="6676824" y="1389117"/>
            <a:ext cx="3402348" cy="4078841"/>
            <a:chOff x="6676824" y="1957940"/>
            <a:chExt cx="3402348" cy="407884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DEDA2DC-BE4E-5EE9-F06F-EDE8FE9D67BC}"/>
                </a:ext>
              </a:extLst>
            </p:cNvPr>
            <p:cNvGrpSpPr/>
            <p:nvPr/>
          </p:nvGrpSpPr>
          <p:grpSpPr>
            <a:xfrm>
              <a:off x="6676824" y="1957940"/>
              <a:ext cx="3402348" cy="2942120"/>
              <a:chOff x="6676824" y="2045306"/>
              <a:chExt cx="3402348" cy="294212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0A05B6E-8BF5-5371-44A5-EFF74F669912}"/>
                  </a:ext>
                </a:extLst>
              </p:cNvPr>
              <p:cNvSpPr/>
              <p:nvPr/>
            </p:nvSpPr>
            <p:spPr>
              <a:xfrm>
                <a:off x="7475149" y="4370759"/>
                <a:ext cx="2286000" cy="5652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1218987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Be Vietnam Pro"/>
                  </a:rPr>
                  <a:t>Profesjonalne wsparcie techniczne</a:t>
                </a: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e Vietnam Pro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9E959D0-9CFA-A3AD-4A2E-F126E9D3546E}"/>
                  </a:ext>
                </a:extLst>
              </p:cNvPr>
              <p:cNvGrpSpPr/>
              <p:nvPr/>
            </p:nvGrpSpPr>
            <p:grpSpPr>
              <a:xfrm>
                <a:off x="6676824" y="4325207"/>
                <a:ext cx="662219" cy="662219"/>
                <a:chOff x="9998948" y="5146932"/>
                <a:chExt cx="662219" cy="662219"/>
              </a:xfrm>
            </p:grpSpPr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35DB492B-ECEA-F2AC-062C-795465E2E27B}"/>
                    </a:ext>
                  </a:extLst>
                </p:cNvPr>
                <p:cNvSpPr/>
                <p:nvPr/>
              </p:nvSpPr>
              <p:spPr>
                <a:xfrm>
                  <a:off x="9998948" y="5146932"/>
                  <a:ext cx="662219" cy="662219"/>
                </a:xfrm>
                <a:prstGeom prst="ellipse">
                  <a:avLst/>
                </a:prstGeom>
                <a:solidFill>
                  <a:srgbClr val="21BEC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40" name="Group 27">
                  <a:extLst>
                    <a:ext uri="{FF2B5EF4-FFF2-40B4-BE49-F238E27FC236}">
                      <a16:creationId xmlns:a16="http://schemas.microsoft.com/office/drawing/2014/main" id="{90BABC47-A874-EDDC-3606-83792A154A0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0053189" y="5200411"/>
                  <a:ext cx="553737" cy="555261"/>
                  <a:chOff x="3501" y="1364"/>
                  <a:chExt cx="727" cy="729"/>
                </a:xfrm>
                <a:solidFill>
                  <a:srgbClr val="FFFFFF"/>
                </a:solidFill>
              </p:grpSpPr>
              <p:sp>
                <p:nvSpPr>
                  <p:cNvPr id="41" name="Freeform 28">
                    <a:extLst>
                      <a:ext uri="{FF2B5EF4-FFF2-40B4-BE49-F238E27FC236}">
                        <a16:creationId xmlns:a16="http://schemas.microsoft.com/office/drawing/2014/main" id="{A82E2EF1-09DE-9E83-E394-4BCD00284D5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501" y="1364"/>
                    <a:ext cx="727" cy="729"/>
                  </a:xfrm>
                  <a:custGeom>
                    <a:avLst/>
                    <a:gdLst>
                      <a:gd name="T0" fmla="*/ 152 w 304"/>
                      <a:gd name="T1" fmla="*/ 305 h 305"/>
                      <a:gd name="T2" fmla="*/ 0 w 304"/>
                      <a:gd name="T3" fmla="*/ 152 h 305"/>
                      <a:gd name="T4" fmla="*/ 152 w 304"/>
                      <a:gd name="T5" fmla="*/ 0 h 305"/>
                      <a:gd name="T6" fmla="*/ 304 w 304"/>
                      <a:gd name="T7" fmla="*/ 152 h 305"/>
                      <a:gd name="T8" fmla="*/ 152 w 304"/>
                      <a:gd name="T9" fmla="*/ 305 h 305"/>
                      <a:gd name="T10" fmla="*/ 152 w 304"/>
                      <a:gd name="T11" fmla="*/ 8 h 305"/>
                      <a:gd name="T12" fmla="*/ 8 w 304"/>
                      <a:gd name="T13" fmla="*/ 152 h 305"/>
                      <a:gd name="T14" fmla="*/ 152 w 304"/>
                      <a:gd name="T15" fmla="*/ 297 h 305"/>
                      <a:gd name="T16" fmla="*/ 296 w 304"/>
                      <a:gd name="T17" fmla="*/ 152 h 305"/>
                      <a:gd name="T18" fmla="*/ 152 w 304"/>
                      <a:gd name="T19" fmla="*/ 8 h 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04" h="305">
                        <a:moveTo>
                          <a:pt x="152" y="305"/>
                        </a:moveTo>
                        <a:cubicBezTo>
                          <a:pt x="68" y="305"/>
                          <a:pt x="0" y="236"/>
                          <a:pt x="0" y="152"/>
                        </a:cubicBezTo>
                        <a:cubicBezTo>
                          <a:pt x="0" y="68"/>
                          <a:pt x="68" y="0"/>
                          <a:pt x="152" y="0"/>
                        </a:cubicBezTo>
                        <a:cubicBezTo>
                          <a:pt x="236" y="0"/>
                          <a:pt x="304" y="68"/>
                          <a:pt x="304" y="152"/>
                        </a:cubicBezTo>
                        <a:cubicBezTo>
                          <a:pt x="304" y="236"/>
                          <a:pt x="236" y="305"/>
                          <a:pt x="152" y="305"/>
                        </a:cubicBezTo>
                        <a:close/>
                        <a:moveTo>
                          <a:pt x="152" y="8"/>
                        </a:moveTo>
                        <a:cubicBezTo>
                          <a:pt x="72" y="8"/>
                          <a:pt x="8" y="73"/>
                          <a:pt x="8" y="152"/>
                        </a:cubicBezTo>
                        <a:cubicBezTo>
                          <a:pt x="8" y="232"/>
                          <a:pt x="72" y="297"/>
                          <a:pt x="152" y="297"/>
                        </a:cubicBezTo>
                        <a:cubicBezTo>
                          <a:pt x="232" y="297"/>
                          <a:pt x="296" y="232"/>
                          <a:pt x="296" y="152"/>
                        </a:cubicBezTo>
                        <a:cubicBezTo>
                          <a:pt x="296" y="73"/>
                          <a:pt x="232" y="8"/>
                          <a:pt x="152" y="8"/>
                        </a:cubicBez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42" name="Freeform 29">
                    <a:extLst>
                      <a:ext uri="{FF2B5EF4-FFF2-40B4-BE49-F238E27FC236}">
                        <a16:creationId xmlns:a16="http://schemas.microsoft.com/office/drawing/2014/main" id="{373D11C2-138F-E9A8-AA3B-E3C35F8AC53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762" y="1553"/>
                    <a:ext cx="206" cy="205"/>
                  </a:xfrm>
                  <a:custGeom>
                    <a:avLst/>
                    <a:gdLst>
                      <a:gd name="T0" fmla="*/ 43 w 86"/>
                      <a:gd name="T1" fmla="*/ 86 h 86"/>
                      <a:gd name="T2" fmla="*/ 0 w 86"/>
                      <a:gd name="T3" fmla="*/ 43 h 86"/>
                      <a:gd name="T4" fmla="*/ 43 w 86"/>
                      <a:gd name="T5" fmla="*/ 0 h 86"/>
                      <a:gd name="T6" fmla="*/ 86 w 86"/>
                      <a:gd name="T7" fmla="*/ 43 h 86"/>
                      <a:gd name="T8" fmla="*/ 43 w 86"/>
                      <a:gd name="T9" fmla="*/ 86 h 86"/>
                      <a:gd name="T10" fmla="*/ 43 w 86"/>
                      <a:gd name="T11" fmla="*/ 8 h 86"/>
                      <a:gd name="T12" fmla="*/ 8 w 86"/>
                      <a:gd name="T13" fmla="*/ 43 h 86"/>
                      <a:gd name="T14" fmla="*/ 43 w 86"/>
                      <a:gd name="T15" fmla="*/ 78 h 86"/>
                      <a:gd name="T16" fmla="*/ 78 w 86"/>
                      <a:gd name="T17" fmla="*/ 43 h 86"/>
                      <a:gd name="T18" fmla="*/ 43 w 86"/>
                      <a:gd name="T19" fmla="*/ 8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6" h="86">
                        <a:moveTo>
                          <a:pt x="43" y="86"/>
                        </a:moveTo>
                        <a:cubicBezTo>
                          <a:pt x="19" y="86"/>
                          <a:pt x="0" y="67"/>
                          <a:pt x="0" y="43"/>
                        </a:cubicBezTo>
                        <a:cubicBezTo>
                          <a:pt x="0" y="19"/>
                          <a:pt x="19" y="0"/>
                          <a:pt x="43" y="0"/>
                        </a:cubicBezTo>
                        <a:cubicBezTo>
                          <a:pt x="67" y="0"/>
                          <a:pt x="86" y="19"/>
                          <a:pt x="86" y="43"/>
                        </a:cubicBezTo>
                        <a:cubicBezTo>
                          <a:pt x="86" y="67"/>
                          <a:pt x="67" y="86"/>
                          <a:pt x="43" y="86"/>
                        </a:cubicBezTo>
                        <a:close/>
                        <a:moveTo>
                          <a:pt x="43" y="8"/>
                        </a:moveTo>
                        <a:cubicBezTo>
                          <a:pt x="23" y="8"/>
                          <a:pt x="8" y="23"/>
                          <a:pt x="8" y="43"/>
                        </a:cubicBezTo>
                        <a:cubicBezTo>
                          <a:pt x="8" y="62"/>
                          <a:pt x="23" y="78"/>
                          <a:pt x="43" y="78"/>
                        </a:cubicBezTo>
                        <a:cubicBezTo>
                          <a:pt x="63" y="78"/>
                          <a:pt x="78" y="62"/>
                          <a:pt x="78" y="43"/>
                        </a:cubicBezTo>
                        <a:cubicBezTo>
                          <a:pt x="78" y="23"/>
                          <a:pt x="63" y="8"/>
                          <a:pt x="43" y="8"/>
                        </a:cubicBez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43" name="Freeform 30">
                    <a:extLst>
                      <a:ext uri="{FF2B5EF4-FFF2-40B4-BE49-F238E27FC236}">
                        <a16:creationId xmlns:a16="http://schemas.microsoft.com/office/drawing/2014/main" id="{8BDFB3F6-87F6-7B61-5F1B-930D1B25AF7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678" y="1478"/>
                    <a:ext cx="373" cy="355"/>
                  </a:xfrm>
                  <a:custGeom>
                    <a:avLst/>
                    <a:gdLst>
                      <a:gd name="T0" fmla="*/ 129 w 373"/>
                      <a:gd name="T1" fmla="*/ 355 h 355"/>
                      <a:gd name="T2" fmla="*/ 96 w 373"/>
                      <a:gd name="T3" fmla="*/ 304 h 355"/>
                      <a:gd name="T4" fmla="*/ 36 w 373"/>
                      <a:gd name="T5" fmla="*/ 288 h 355"/>
                      <a:gd name="T6" fmla="*/ 38 w 373"/>
                      <a:gd name="T7" fmla="*/ 225 h 355"/>
                      <a:gd name="T8" fmla="*/ 0 w 373"/>
                      <a:gd name="T9" fmla="*/ 177 h 355"/>
                      <a:gd name="T10" fmla="*/ 38 w 373"/>
                      <a:gd name="T11" fmla="*/ 130 h 355"/>
                      <a:gd name="T12" fmla="*/ 36 w 373"/>
                      <a:gd name="T13" fmla="*/ 67 h 355"/>
                      <a:gd name="T14" fmla="*/ 96 w 373"/>
                      <a:gd name="T15" fmla="*/ 51 h 355"/>
                      <a:gd name="T16" fmla="*/ 129 w 373"/>
                      <a:gd name="T17" fmla="*/ 0 h 355"/>
                      <a:gd name="T18" fmla="*/ 187 w 373"/>
                      <a:gd name="T19" fmla="*/ 22 h 355"/>
                      <a:gd name="T20" fmla="*/ 244 w 373"/>
                      <a:gd name="T21" fmla="*/ 0 h 355"/>
                      <a:gd name="T22" fmla="*/ 278 w 373"/>
                      <a:gd name="T23" fmla="*/ 51 h 355"/>
                      <a:gd name="T24" fmla="*/ 337 w 373"/>
                      <a:gd name="T25" fmla="*/ 67 h 355"/>
                      <a:gd name="T26" fmla="*/ 335 w 373"/>
                      <a:gd name="T27" fmla="*/ 130 h 355"/>
                      <a:gd name="T28" fmla="*/ 373 w 373"/>
                      <a:gd name="T29" fmla="*/ 177 h 355"/>
                      <a:gd name="T30" fmla="*/ 335 w 373"/>
                      <a:gd name="T31" fmla="*/ 225 h 355"/>
                      <a:gd name="T32" fmla="*/ 337 w 373"/>
                      <a:gd name="T33" fmla="*/ 288 h 355"/>
                      <a:gd name="T34" fmla="*/ 278 w 373"/>
                      <a:gd name="T35" fmla="*/ 304 h 355"/>
                      <a:gd name="T36" fmla="*/ 244 w 373"/>
                      <a:gd name="T37" fmla="*/ 355 h 355"/>
                      <a:gd name="T38" fmla="*/ 187 w 373"/>
                      <a:gd name="T39" fmla="*/ 333 h 355"/>
                      <a:gd name="T40" fmla="*/ 129 w 373"/>
                      <a:gd name="T41" fmla="*/ 355 h 355"/>
                      <a:gd name="T42" fmla="*/ 187 w 373"/>
                      <a:gd name="T43" fmla="*/ 314 h 355"/>
                      <a:gd name="T44" fmla="*/ 237 w 373"/>
                      <a:gd name="T45" fmla="*/ 331 h 355"/>
                      <a:gd name="T46" fmla="*/ 266 w 373"/>
                      <a:gd name="T47" fmla="*/ 288 h 355"/>
                      <a:gd name="T48" fmla="*/ 318 w 373"/>
                      <a:gd name="T49" fmla="*/ 273 h 355"/>
                      <a:gd name="T50" fmla="*/ 316 w 373"/>
                      <a:gd name="T51" fmla="*/ 218 h 355"/>
                      <a:gd name="T52" fmla="*/ 349 w 373"/>
                      <a:gd name="T53" fmla="*/ 177 h 355"/>
                      <a:gd name="T54" fmla="*/ 316 w 373"/>
                      <a:gd name="T55" fmla="*/ 134 h 355"/>
                      <a:gd name="T56" fmla="*/ 318 w 373"/>
                      <a:gd name="T57" fmla="*/ 82 h 355"/>
                      <a:gd name="T58" fmla="*/ 266 w 373"/>
                      <a:gd name="T59" fmla="*/ 67 h 355"/>
                      <a:gd name="T60" fmla="*/ 237 w 373"/>
                      <a:gd name="T61" fmla="*/ 22 h 355"/>
                      <a:gd name="T62" fmla="*/ 187 w 373"/>
                      <a:gd name="T63" fmla="*/ 41 h 355"/>
                      <a:gd name="T64" fmla="*/ 136 w 373"/>
                      <a:gd name="T65" fmla="*/ 22 h 355"/>
                      <a:gd name="T66" fmla="*/ 108 w 373"/>
                      <a:gd name="T67" fmla="*/ 67 h 355"/>
                      <a:gd name="T68" fmla="*/ 55 w 373"/>
                      <a:gd name="T69" fmla="*/ 82 h 355"/>
                      <a:gd name="T70" fmla="*/ 58 w 373"/>
                      <a:gd name="T71" fmla="*/ 134 h 355"/>
                      <a:gd name="T72" fmla="*/ 24 w 373"/>
                      <a:gd name="T73" fmla="*/ 177 h 355"/>
                      <a:gd name="T74" fmla="*/ 58 w 373"/>
                      <a:gd name="T75" fmla="*/ 218 h 355"/>
                      <a:gd name="T76" fmla="*/ 55 w 373"/>
                      <a:gd name="T77" fmla="*/ 273 h 355"/>
                      <a:gd name="T78" fmla="*/ 108 w 373"/>
                      <a:gd name="T79" fmla="*/ 288 h 355"/>
                      <a:gd name="T80" fmla="*/ 136 w 373"/>
                      <a:gd name="T81" fmla="*/ 331 h 355"/>
                      <a:gd name="T82" fmla="*/ 187 w 373"/>
                      <a:gd name="T83" fmla="*/ 314 h 3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373" h="355">
                        <a:moveTo>
                          <a:pt x="129" y="355"/>
                        </a:moveTo>
                        <a:lnTo>
                          <a:pt x="96" y="304"/>
                        </a:lnTo>
                        <a:lnTo>
                          <a:pt x="36" y="288"/>
                        </a:lnTo>
                        <a:lnTo>
                          <a:pt x="38" y="225"/>
                        </a:lnTo>
                        <a:lnTo>
                          <a:pt x="0" y="177"/>
                        </a:lnTo>
                        <a:lnTo>
                          <a:pt x="38" y="130"/>
                        </a:lnTo>
                        <a:lnTo>
                          <a:pt x="36" y="67"/>
                        </a:lnTo>
                        <a:lnTo>
                          <a:pt x="96" y="51"/>
                        </a:lnTo>
                        <a:lnTo>
                          <a:pt x="129" y="0"/>
                        </a:lnTo>
                        <a:lnTo>
                          <a:pt x="187" y="22"/>
                        </a:lnTo>
                        <a:lnTo>
                          <a:pt x="244" y="0"/>
                        </a:lnTo>
                        <a:lnTo>
                          <a:pt x="278" y="51"/>
                        </a:lnTo>
                        <a:lnTo>
                          <a:pt x="337" y="67"/>
                        </a:lnTo>
                        <a:lnTo>
                          <a:pt x="335" y="130"/>
                        </a:lnTo>
                        <a:lnTo>
                          <a:pt x="373" y="177"/>
                        </a:lnTo>
                        <a:lnTo>
                          <a:pt x="335" y="225"/>
                        </a:lnTo>
                        <a:lnTo>
                          <a:pt x="337" y="288"/>
                        </a:lnTo>
                        <a:lnTo>
                          <a:pt x="278" y="304"/>
                        </a:lnTo>
                        <a:lnTo>
                          <a:pt x="244" y="355"/>
                        </a:lnTo>
                        <a:lnTo>
                          <a:pt x="187" y="333"/>
                        </a:lnTo>
                        <a:lnTo>
                          <a:pt x="129" y="355"/>
                        </a:lnTo>
                        <a:close/>
                        <a:moveTo>
                          <a:pt x="187" y="314"/>
                        </a:moveTo>
                        <a:lnTo>
                          <a:pt x="237" y="331"/>
                        </a:lnTo>
                        <a:lnTo>
                          <a:pt x="266" y="288"/>
                        </a:lnTo>
                        <a:lnTo>
                          <a:pt x="318" y="273"/>
                        </a:lnTo>
                        <a:lnTo>
                          <a:pt x="316" y="218"/>
                        </a:lnTo>
                        <a:lnTo>
                          <a:pt x="349" y="177"/>
                        </a:lnTo>
                        <a:lnTo>
                          <a:pt x="316" y="134"/>
                        </a:lnTo>
                        <a:lnTo>
                          <a:pt x="318" y="82"/>
                        </a:lnTo>
                        <a:lnTo>
                          <a:pt x="266" y="67"/>
                        </a:lnTo>
                        <a:lnTo>
                          <a:pt x="237" y="22"/>
                        </a:lnTo>
                        <a:lnTo>
                          <a:pt x="187" y="41"/>
                        </a:lnTo>
                        <a:lnTo>
                          <a:pt x="136" y="22"/>
                        </a:lnTo>
                        <a:lnTo>
                          <a:pt x="108" y="67"/>
                        </a:lnTo>
                        <a:lnTo>
                          <a:pt x="55" y="82"/>
                        </a:lnTo>
                        <a:lnTo>
                          <a:pt x="58" y="134"/>
                        </a:lnTo>
                        <a:lnTo>
                          <a:pt x="24" y="177"/>
                        </a:lnTo>
                        <a:lnTo>
                          <a:pt x="58" y="218"/>
                        </a:lnTo>
                        <a:lnTo>
                          <a:pt x="55" y="273"/>
                        </a:lnTo>
                        <a:lnTo>
                          <a:pt x="108" y="288"/>
                        </a:lnTo>
                        <a:lnTo>
                          <a:pt x="136" y="331"/>
                        </a:lnTo>
                        <a:lnTo>
                          <a:pt x="187" y="314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44" name="Freeform 31">
                    <a:extLst>
                      <a:ext uri="{FF2B5EF4-FFF2-40B4-BE49-F238E27FC236}">
                        <a16:creationId xmlns:a16="http://schemas.microsoft.com/office/drawing/2014/main" id="{572FBE13-5415-8724-F2D5-0FF85022E0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12" y="1612"/>
                    <a:ext cx="105" cy="84"/>
                  </a:xfrm>
                  <a:custGeom>
                    <a:avLst/>
                    <a:gdLst>
                      <a:gd name="T0" fmla="*/ 36 w 105"/>
                      <a:gd name="T1" fmla="*/ 84 h 84"/>
                      <a:gd name="T2" fmla="*/ 0 w 105"/>
                      <a:gd name="T3" fmla="*/ 51 h 84"/>
                      <a:gd name="T4" fmla="*/ 14 w 105"/>
                      <a:gd name="T5" fmla="*/ 36 h 84"/>
                      <a:gd name="T6" fmla="*/ 36 w 105"/>
                      <a:gd name="T7" fmla="*/ 58 h 84"/>
                      <a:gd name="T8" fmla="*/ 93 w 105"/>
                      <a:gd name="T9" fmla="*/ 0 h 84"/>
                      <a:gd name="T10" fmla="*/ 105 w 105"/>
                      <a:gd name="T11" fmla="*/ 15 h 84"/>
                      <a:gd name="T12" fmla="*/ 36 w 105"/>
                      <a:gd name="T13" fmla="*/ 84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5" h="84">
                        <a:moveTo>
                          <a:pt x="36" y="84"/>
                        </a:moveTo>
                        <a:lnTo>
                          <a:pt x="0" y="51"/>
                        </a:lnTo>
                        <a:lnTo>
                          <a:pt x="14" y="36"/>
                        </a:lnTo>
                        <a:lnTo>
                          <a:pt x="36" y="58"/>
                        </a:lnTo>
                        <a:lnTo>
                          <a:pt x="93" y="0"/>
                        </a:lnTo>
                        <a:lnTo>
                          <a:pt x="105" y="15"/>
                        </a:lnTo>
                        <a:lnTo>
                          <a:pt x="36" y="84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45" name="Freeform 32">
                    <a:extLst>
                      <a:ext uri="{FF2B5EF4-FFF2-40B4-BE49-F238E27FC236}">
                        <a16:creationId xmlns:a16="http://schemas.microsoft.com/office/drawing/2014/main" id="{40393DD8-7AEA-C0FE-92A1-E323713F25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40" y="1756"/>
                    <a:ext cx="234" cy="242"/>
                  </a:xfrm>
                  <a:custGeom>
                    <a:avLst/>
                    <a:gdLst>
                      <a:gd name="T0" fmla="*/ 143 w 234"/>
                      <a:gd name="T1" fmla="*/ 242 h 242"/>
                      <a:gd name="T2" fmla="*/ 98 w 234"/>
                      <a:gd name="T3" fmla="*/ 160 h 242"/>
                      <a:gd name="T4" fmla="*/ 0 w 234"/>
                      <a:gd name="T5" fmla="*/ 160 h 242"/>
                      <a:gd name="T6" fmla="*/ 96 w 234"/>
                      <a:gd name="T7" fmla="*/ 0 h 242"/>
                      <a:gd name="T8" fmla="*/ 112 w 234"/>
                      <a:gd name="T9" fmla="*/ 10 h 242"/>
                      <a:gd name="T10" fmla="*/ 33 w 234"/>
                      <a:gd name="T11" fmla="*/ 141 h 242"/>
                      <a:gd name="T12" fmla="*/ 110 w 234"/>
                      <a:gd name="T13" fmla="*/ 141 h 242"/>
                      <a:gd name="T14" fmla="*/ 143 w 234"/>
                      <a:gd name="T15" fmla="*/ 203 h 242"/>
                      <a:gd name="T16" fmla="*/ 218 w 234"/>
                      <a:gd name="T17" fmla="*/ 69 h 242"/>
                      <a:gd name="T18" fmla="*/ 234 w 234"/>
                      <a:gd name="T19" fmla="*/ 79 h 242"/>
                      <a:gd name="T20" fmla="*/ 143 w 234"/>
                      <a:gd name="T21" fmla="*/ 242 h 2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34" h="242">
                        <a:moveTo>
                          <a:pt x="143" y="242"/>
                        </a:moveTo>
                        <a:lnTo>
                          <a:pt x="98" y="160"/>
                        </a:lnTo>
                        <a:lnTo>
                          <a:pt x="0" y="160"/>
                        </a:lnTo>
                        <a:lnTo>
                          <a:pt x="96" y="0"/>
                        </a:lnTo>
                        <a:lnTo>
                          <a:pt x="112" y="10"/>
                        </a:lnTo>
                        <a:lnTo>
                          <a:pt x="33" y="141"/>
                        </a:lnTo>
                        <a:lnTo>
                          <a:pt x="110" y="141"/>
                        </a:lnTo>
                        <a:lnTo>
                          <a:pt x="143" y="203"/>
                        </a:lnTo>
                        <a:lnTo>
                          <a:pt x="218" y="69"/>
                        </a:lnTo>
                        <a:lnTo>
                          <a:pt x="234" y="79"/>
                        </a:lnTo>
                        <a:lnTo>
                          <a:pt x="143" y="242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46" name="Freeform 33">
                    <a:extLst>
                      <a:ext uri="{FF2B5EF4-FFF2-40B4-BE49-F238E27FC236}">
                        <a16:creationId xmlns:a16="http://schemas.microsoft.com/office/drawing/2014/main" id="{86426EEE-0AD2-9889-7CBF-25D32F72F85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43" y="1756"/>
                    <a:ext cx="249" cy="242"/>
                  </a:xfrm>
                  <a:custGeom>
                    <a:avLst/>
                    <a:gdLst>
                      <a:gd name="T0" fmla="*/ 103 w 249"/>
                      <a:gd name="T1" fmla="*/ 242 h 242"/>
                      <a:gd name="T2" fmla="*/ 0 w 249"/>
                      <a:gd name="T3" fmla="*/ 57 h 242"/>
                      <a:gd name="T4" fmla="*/ 17 w 249"/>
                      <a:gd name="T5" fmla="*/ 48 h 242"/>
                      <a:gd name="T6" fmla="*/ 103 w 249"/>
                      <a:gd name="T7" fmla="*/ 201 h 242"/>
                      <a:gd name="T8" fmla="*/ 134 w 249"/>
                      <a:gd name="T9" fmla="*/ 139 h 242"/>
                      <a:gd name="T10" fmla="*/ 213 w 249"/>
                      <a:gd name="T11" fmla="*/ 139 h 242"/>
                      <a:gd name="T12" fmla="*/ 134 w 249"/>
                      <a:gd name="T13" fmla="*/ 10 h 242"/>
                      <a:gd name="T14" fmla="*/ 151 w 249"/>
                      <a:gd name="T15" fmla="*/ 0 h 242"/>
                      <a:gd name="T16" fmla="*/ 249 w 249"/>
                      <a:gd name="T17" fmla="*/ 158 h 242"/>
                      <a:gd name="T18" fmla="*/ 146 w 249"/>
                      <a:gd name="T19" fmla="*/ 158 h 242"/>
                      <a:gd name="T20" fmla="*/ 103 w 249"/>
                      <a:gd name="T21" fmla="*/ 242 h 2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49" h="242">
                        <a:moveTo>
                          <a:pt x="103" y="242"/>
                        </a:moveTo>
                        <a:lnTo>
                          <a:pt x="0" y="57"/>
                        </a:lnTo>
                        <a:lnTo>
                          <a:pt x="17" y="48"/>
                        </a:lnTo>
                        <a:lnTo>
                          <a:pt x="103" y="201"/>
                        </a:lnTo>
                        <a:lnTo>
                          <a:pt x="134" y="139"/>
                        </a:lnTo>
                        <a:lnTo>
                          <a:pt x="213" y="139"/>
                        </a:lnTo>
                        <a:lnTo>
                          <a:pt x="134" y="10"/>
                        </a:lnTo>
                        <a:lnTo>
                          <a:pt x="151" y="0"/>
                        </a:lnTo>
                        <a:lnTo>
                          <a:pt x="249" y="158"/>
                        </a:lnTo>
                        <a:lnTo>
                          <a:pt x="146" y="158"/>
                        </a:lnTo>
                        <a:lnTo>
                          <a:pt x="103" y="242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23C53AC-BF2E-3D3F-5063-52AB8BF3FBA7}"/>
                  </a:ext>
                </a:extLst>
              </p:cNvPr>
              <p:cNvSpPr/>
              <p:nvPr/>
            </p:nvSpPr>
            <p:spPr>
              <a:xfrm>
                <a:off x="7481233" y="3347539"/>
                <a:ext cx="2597939" cy="3277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1218987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Be Vietnam Pro"/>
                  </a:rPr>
                  <a:t>Innowacyjność</a:t>
                </a: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e Vietnam Pro"/>
                </a:endParaRP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C227356D-BC29-08CB-3479-F00CB9465F28}"/>
                  </a:ext>
                </a:extLst>
              </p:cNvPr>
              <p:cNvGrpSpPr/>
              <p:nvPr/>
            </p:nvGrpSpPr>
            <p:grpSpPr>
              <a:xfrm>
                <a:off x="6676824" y="3184541"/>
                <a:ext cx="662219" cy="662219"/>
                <a:chOff x="7596091" y="5111543"/>
                <a:chExt cx="662219" cy="662219"/>
              </a:xfrm>
            </p:grpSpPr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BEA33746-5CC8-00A0-48EA-E74E7FDB3EC6}"/>
                    </a:ext>
                  </a:extLst>
                </p:cNvPr>
                <p:cNvSpPr/>
                <p:nvPr/>
              </p:nvSpPr>
              <p:spPr>
                <a:xfrm>
                  <a:off x="7596091" y="5111543"/>
                  <a:ext cx="662219" cy="662219"/>
                </a:xfrm>
                <a:prstGeom prst="ellipse">
                  <a:avLst/>
                </a:prstGeom>
                <a:solidFill>
                  <a:srgbClr val="21BEC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3" name="Group 4">
                  <a:extLst>
                    <a:ext uri="{FF2B5EF4-FFF2-40B4-BE49-F238E27FC236}">
                      <a16:creationId xmlns:a16="http://schemas.microsoft.com/office/drawing/2014/main" id="{4974037D-DFD1-6C86-2795-29CEE817FA7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7652880" y="5167731"/>
                  <a:ext cx="548641" cy="549843"/>
                  <a:chOff x="853" y="253"/>
                  <a:chExt cx="457" cy="458"/>
                </a:xfrm>
                <a:solidFill>
                  <a:srgbClr val="FFFFFF"/>
                </a:solidFill>
              </p:grpSpPr>
              <p:sp>
                <p:nvSpPr>
                  <p:cNvPr id="24" name="Freeform 5">
                    <a:extLst>
                      <a:ext uri="{FF2B5EF4-FFF2-40B4-BE49-F238E27FC236}">
                        <a16:creationId xmlns:a16="http://schemas.microsoft.com/office/drawing/2014/main" id="{C03EDB12-85EA-C3D0-B6B0-C379820A50A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853" y="253"/>
                    <a:ext cx="457" cy="458"/>
                  </a:xfrm>
                  <a:custGeom>
                    <a:avLst/>
                    <a:gdLst>
                      <a:gd name="T0" fmla="*/ 152 w 305"/>
                      <a:gd name="T1" fmla="*/ 305 h 305"/>
                      <a:gd name="T2" fmla="*/ 0 w 305"/>
                      <a:gd name="T3" fmla="*/ 152 h 305"/>
                      <a:gd name="T4" fmla="*/ 152 w 305"/>
                      <a:gd name="T5" fmla="*/ 0 h 305"/>
                      <a:gd name="T6" fmla="*/ 305 w 305"/>
                      <a:gd name="T7" fmla="*/ 152 h 305"/>
                      <a:gd name="T8" fmla="*/ 152 w 305"/>
                      <a:gd name="T9" fmla="*/ 305 h 305"/>
                      <a:gd name="T10" fmla="*/ 152 w 305"/>
                      <a:gd name="T11" fmla="*/ 8 h 305"/>
                      <a:gd name="T12" fmla="*/ 8 w 305"/>
                      <a:gd name="T13" fmla="*/ 152 h 305"/>
                      <a:gd name="T14" fmla="*/ 152 w 305"/>
                      <a:gd name="T15" fmla="*/ 297 h 305"/>
                      <a:gd name="T16" fmla="*/ 297 w 305"/>
                      <a:gd name="T17" fmla="*/ 152 h 305"/>
                      <a:gd name="T18" fmla="*/ 152 w 305"/>
                      <a:gd name="T19" fmla="*/ 8 h 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05" h="305">
                        <a:moveTo>
                          <a:pt x="152" y="305"/>
                        </a:moveTo>
                        <a:cubicBezTo>
                          <a:pt x="68" y="305"/>
                          <a:pt x="0" y="236"/>
                          <a:pt x="0" y="152"/>
                        </a:cubicBezTo>
                        <a:cubicBezTo>
                          <a:pt x="0" y="68"/>
                          <a:pt x="68" y="0"/>
                          <a:pt x="152" y="0"/>
                        </a:cubicBezTo>
                        <a:cubicBezTo>
                          <a:pt x="236" y="0"/>
                          <a:pt x="305" y="68"/>
                          <a:pt x="305" y="152"/>
                        </a:cubicBezTo>
                        <a:cubicBezTo>
                          <a:pt x="305" y="236"/>
                          <a:pt x="236" y="305"/>
                          <a:pt x="152" y="305"/>
                        </a:cubicBezTo>
                        <a:close/>
                        <a:moveTo>
                          <a:pt x="152" y="8"/>
                        </a:moveTo>
                        <a:cubicBezTo>
                          <a:pt x="73" y="8"/>
                          <a:pt x="8" y="73"/>
                          <a:pt x="8" y="152"/>
                        </a:cubicBezTo>
                        <a:cubicBezTo>
                          <a:pt x="8" y="232"/>
                          <a:pt x="73" y="297"/>
                          <a:pt x="152" y="297"/>
                        </a:cubicBezTo>
                        <a:cubicBezTo>
                          <a:pt x="232" y="297"/>
                          <a:pt x="297" y="232"/>
                          <a:pt x="297" y="152"/>
                        </a:cubicBezTo>
                        <a:cubicBezTo>
                          <a:pt x="297" y="73"/>
                          <a:pt x="232" y="8"/>
                          <a:pt x="152" y="8"/>
                        </a:cubicBez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solidFill>
                          <a:srgbClr val="E1140A"/>
                        </a:solidFill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25" name="Freeform 6">
                    <a:extLst>
                      <a:ext uri="{FF2B5EF4-FFF2-40B4-BE49-F238E27FC236}">
                        <a16:creationId xmlns:a16="http://schemas.microsoft.com/office/drawing/2014/main" id="{0C6AB329-2A61-C16D-AA45-F0A920A32B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6" y="346"/>
                    <a:ext cx="212" cy="188"/>
                  </a:xfrm>
                  <a:custGeom>
                    <a:avLst/>
                    <a:gdLst>
                      <a:gd name="T0" fmla="*/ 26 w 141"/>
                      <a:gd name="T1" fmla="*/ 125 h 125"/>
                      <a:gd name="T2" fmla="*/ 0 w 141"/>
                      <a:gd name="T3" fmla="*/ 71 h 125"/>
                      <a:gd name="T4" fmla="*/ 71 w 141"/>
                      <a:gd name="T5" fmla="*/ 0 h 125"/>
                      <a:gd name="T6" fmla="*/ 141 w 141"/>
                      <a:gd name="T7" fmla="*/ 71 h 125"/>
                      <a:gd name="T8" fmla="*/ 116 w 141"/>
                      <a:gd name="T9" fmla="*/ 125 h 125"/>
                      <a:gd name="T10" fmla="*/ 111 w 141"/>
                      <a:gd name="T11" fmla="*/ 118 h 125"/>
                      <a:gd name="T12" fmla="*/ 133 w 141"/>
                      <a:gd name="T13" fmla="*/ 71 h 125"/>
                      <a:gd name="T14" fmla="*/ 71 w 141"/>
                      <a:gd name="T15" fmla="*/ 8 h 125"/>
                      <a:gd name="T16" fmla="*/ 8 w 141"/>
                      <a:gd name="T17" fmla="*/ 71 h 125"/>
                      <a:gd name="T18" fmla="*/ 31 w 141"/>
                      <a:gd name="T19" fmla="*/ 119 h 125"/>
                      <a:gd name="T20" fmla="*/ 26 w 141"/>
                      <a:gd name="T21" fmla="*/ 125 h 1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1" h="125">
                        <a:moveTo>
                          <a:pt x="26" y="125"/>
                        </a:moveTo>
                        <a:cubicBezTo>
                          <a:pt x="10" y="112"/>
                          <a:pt x="0" y="92"/>
                          <a:pt x="0" y="71"/>
                        </a:cubicBezTo>
                        <a:cubicBezTo>
                          <a:pt x="0" y="32"/>
                          <a:pt x="32" y="0"/>
                          <a:pt x="71" y="0"/>
                        </a:cubicBezTo>
                        <a:cubicBezTo>
                          <a:pt x="110" y="0"/>
                          <a:pt x="141" y="32"/>
                          <a:pt x="141" y="71"/>
                        </a:cubicBezTo>
                        <a:cubicBezTo>
                          <a:pt x="141" y="91"/>
                          <a:pt x="132" y="111"/>
                          <a:pt x="116" y="125"/>
                        </a:cubicBezTo>
                        <a:cubicBezTo>
                          <a:pt x="111" y="118"/>
                          <a:pt x="111" y="118"/>
                          <a:pt x="111" y="118"/>
                        </a:cubicBezTo>
                        <a:cubicBezTo>
                          <a:pt x="125" y="107"/>
                          <a:pt x="133" y="89"/>
                          <a:pt x="133" y="71"/>
                        </a:cubicBezTo>
                        <a:cubicBezTo>
                          <a:pt x="133" y="36"/>
                          <a:pt x="105" y="8"/>
                          <a:pt x="71" y="8"/>
                        </a:cubicBezTo>
                        <a:cubicBezTo>
                          <a:pt x="36" y="8"/>
                          <a:pt x="8" y="36"/>
                          <a:pt x="8" y="71"/>
                        </a:cubicBezTo>
                        <a:cubicBezTo>
                          <a:pt x="8" y="89"/>
                          <a:pt x="17" y="107"/>
                          <a:pt x="31" y="119"/>
                        </a:cubicBezTo>
                        <a:lnTo>
                          <a:pt x="26" y="125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solidFill>
                          <a:srgbClr val="E1140A"/>
                        </a:solidFill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26" name="Rectangle 7">
                    <a:extLst>
                      <a:ext uri="{FF2B5EF4-FFF2-40B4-BE49-F238E27FC236}">
                        <a16:creationId xmlns:a16="http://schemas.microsoft.com/office/drawing/2014/main" id="{50E5EEE6-FCBD-5320-F272-F198B7F872C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32" y="609"/>
                    <a:ext cx="102" cy="12"/>
                  </a:xfrm>
                  <a:prstGeom prst="rect">
                    <a:avLst/>
                  </a:prstGeom>
                  <a:grpFill/>
                  <a:ln w="6350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solidFill>
                          <a:srgbClr val="E1140A"/>
                        </a:solidFill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27" name="Rectangle 8">
                    <a:extLst>
                      <a:ext uri="{FF2B5EF4-FFF2-40B4-BE49-F238E27FC236}">
                        <a16:creationId xmlns:a16="http://schemas.microsoft.com/office/drawing/2014/main" id="{E2935C55-6896-C913-688C-9FF71D425CF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32" y="579"/>
                    <a:ext cx="102" cy="12"/>
                  </a:xfrm>
                  <a:prstGeom prst="rect">
                    <a:avLst/>
                  </a:prstGeom>
                  <a:grpFill/>
                  <a:ln w="6350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solidFill>
                          <a:srgbClr val="E1140A"/>
                        </a:solidFill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28" name="Freeform 9">
                    <a:extLst>
                      <a:ext uri="{FF2B5EF4-FFF2-40B4-BE49-F238E27FC236}">
                        <a16:creationId xmlns:a16="http://schemas.microsoft.com/office/drawing/2014/main" id="{F5AA8B30-5074-B591-2428-0B0DD9E7C41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026" y="550"/>
                    <a:ext cx="114" cy="122"/>
                  </a:xfrm>
                  <a:custGeom>
                    <a:avLst/>
                    <a:gdLst>
                      <a:gd name="T0" fmla="*/ 38 w 76"/>
                      <a:gd name="T1" fmla="*/ 81 h 81"/>
                      <a:gd name="T2" fmla="*/ 16 w 76"/>
                      <a:gd name="T3" fmla="*/ 69 h 81"/>
                      <a:gd name="T4" fmla="*/ 0 w 76"/>
                      <a:gd name="T5" fmla="*/ 45 h 81"/>
                      <a:gd name="T6" fmla="*/ 0 w 76"/>
                      <a:gd name="T7" fmla="*/ 0 h 81"/>
                      <a:gd name="T8" fmla="*/ 76 w 76"/>
                      <a:gd name="T9" fmla="*/ 0 h 81"/>
                      <a:gd name="T10" fmla="*/ 76 w 76"/>
                      <a:gd name="T11" fmla="*/ 45 h 81"/>
                      <a:gd name="T12" fmla="*/ 61 w 76"/>
                      <a:gd name="T13" fmla="*/ 69 h 81"/>
                      <a:gd name="T14" fmla="*/ 38 w 76"/>
                      <a:gd name="T15" fmla="*/ 81 h 81"/>
                      <a:gd name="T16" fmla="*/ 8 w 76"/>
                      <a:gd name="T17" fmla="*/ 43 h 81"/>
                      <a:gd name="T18" fmla="*/ 22 w 76"/>
                      <a:gd name="T19" fmla="*/ 65 h 81"/>
                      <a:gd name="T20" fmla="*/ 38 w 76"/>
                      <a:gd name="T21" fmla="*/ 73 h 81"/>
                      <a:gd name="T22" fmla="*/ 54 w 76"/>
                      <a:gd name="T23" fmla="*/ 65 h 81"/>
                      <a:gd name="T24" fmla="*/ 68 w 76"/>
                      <a:gd name="T25" fmla="*/ 43 h 81"/>
                      <a:gd name="T26" fmla="*/ 68 w 76"/>
                      <a:gd name="T27" fmla="*/ 8 h 81"/>
                      <a:gd name="T28" fmla="*/ 8 w 76"/>
                      <a:gd name="T29" fmla="*/ 8 h 81"/>
                      <a:gd name="T30" fmla="*/ 8 w 76"/>
                      <a:gd name="T31" fmla="*/ 43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76" h="81">
                        <a:moveTo>
                          <a:pt x="38" y="81"/>
                        </a:moveTo>
                        <a:cubicBezTo>
                          <a:pt x="29" y="81"/>
                          <a:pt x="20" y="77"/>
                          <a:pt x="16" y="69"/>
                        </a:cubicBezTo>
                        <a:cubicBezTo>
                          <a:pt x="0" y="45"/>
                          <a:pt x="0" y="45"/>
                          <a:pt x="0" y="45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76" y="0"/>
                          <a:pt x="76" y="0"/>
                          <a:pt x="76" y="0"/>
                        </a:cubicBezTo>
                        <a:cubicBezTo>
                          <a:pt x="76" y="45"/>
                          <a:pt x="76" y="45"/>
                          <a:pt x="76" y="45"/>
                        </a:cubicBezTo>
                        <a:cubicBezTo>
                          <a:pt x="61" y="69"/>
                          <a:pt x="61" y="69"/>
                          <a:pt x="61" y="69"/>
                        </a:cubicBezTo>
                        <a:cubicBezTo>
                          <a:pt x="56" y="77"/>
                          <a:pt x="47" y="81"/>
                          <a:pt x="38" y="81"/>
                        </a:cubicBezTo>
                        <a:close/>
                        <a:moveTo>
                          <a:pt x="8" y="43"/>
                        </a:moveTo>
                        <a:cubicBezTo>
                          <a:pt x="22" y="65"/>
                          <a:pt x="22" y="65"/>
                          <a:pt x="22" y="65"/>
                        </a:cubicBezTo>
                        <a:cubicBezTo>
                          <a:pt x="26" y="70"/>
                          <a:pt x="32" y="73"/>
                          <a:pt x="38" y="73"/>
                        </a:cubicBezTo>
                        <a:cubicBezTo>
                          <a:pt x="45" y="73"/>
                          <a:pt x="51" y="70"/>
                          <a:pt x="54" y="65"/>
                        </a:cubicBezTo>
                        <a:cubicBezTo>
                          <a:pt x="68" y="43"/>
                          <a:pt x="68" y="43"/>
                          <a:pt x="68" y="43"/>
                        </a:cubicBezTo>
                        <a:cubicBezTo>
                          <a:pt x="68" y="8"/>
                          <a:pt x="68" y="8"/>
                          <a:pt x="68" y="8"/>
                        </a:cubicBezTo>
                        <a:cubicBezTo>
                          <a:pt x="8" y="8"/>
                          <a:pt x="8" y="8"/>
                          <a:pt x="8" y="8"/>
                        </a:cubicBezTo>
                        <a:lnTo>
                          <a:pt x="8" y="43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solidFill>
                          <a:srgbClr val="E1140A"/>
                        </a:solidFill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29" name="Freeform 10">
                    <a:extLst>
                      <a:ext uri="{FF2B5EF4-FFF2-40B4-BE49-F238E27FC236}">
                        <a16:creationId xmlns:a16="http://schemas.microsoft.com/office/drawing/2014/main" id="{A97C7193-8DDE-5E04-1F40-E57FD7CA53C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32" y="295"/>
                    <a:ext cx="22" cy="39"/>
                  </a:xfrm>
                  <a:custGeom>
                    <a:avLst/>
                    <a:gdLst>
                      <a:gd name="T0" fmla="*/ 10 w 22"/>
                      <a:gd name="T1" fmla="*/ 39 h 39"/>
                      <a:gd name="T2" fmla="*/ 0 w 22"/>
                      <a:gd name="T3" fmla="*/ 3 h 39"/>
                      <a:gd name="T4" fmla="*/ 12 w 22"/>
                      <a:gd name="T5" fmla="*/ 0 h 39"/>
                      <a:gd name="T6" fmla="*/ 22 w 22"/>
                      <a:gd name="T7" fmla="*/ 36 h 39"/>
                      <a:gd name="T8" fmla="*/ 10 w 22"/>
                      <a:gd name="T9" fmla="*/ 39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39">
                        <a:moveTo>
                          <a:pt x="10" y="39"/>
                        </a:moveTo>
                        <a:lnTo>
                          <a:pt x="0" y="3"/>
                        </a:lnTo>
                        <a:lnTo>
                          <a:pt x="12" y="0"/>
                        </a:lnTo>
                        <a:lnTo>
                          <a:pt x="22" y="36"/>
                        </a:lnTo>
                        <a:lnTo>
                          <a:pt x="10" y="39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solidFill>
                          <a:srgbClr val="E1140A"/>
                        </a:solidFill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30" name="Freeform 11">
                    <a:extLst>
                      <a:ext uri="{FF2B5EF4-FFF2-40B4-BE49-F238E27FC236}">
                        <a16:creationId xmlns:a16="http://schemas.microsoft.com/office/drawing/2014/main" id="{F0529249-6EEA-44C7-DC52-B6F9B1ACF85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10" y="295"/>
                    <a:ext cx="21" cy="39"/>
                  </a:xfrm>
                  <a:custGeom>
                    <a:avLst/>
                    <a:gdLst>
                      <a:gd name="T0" fmla="*/ 12 w 21"/>
                      <a:gd name="T1" fmla="*/ 39 h 39"/>
                      <a:gd name="T2" fmla="*/ 0 w 21"/>
                      <a:gd name="T3" fmla="*/ 36 h 39"/>
                      <a:gd name="T4" fmla="*/ 9 w 21"/>
                      <a:gd name="T5" fmla="*/ 0 h 39"/>
                      <a:gd name="T6" fmla="*/ 21 w 21"/>
                      <a:gd name="T7" fmla="*/ 3 h 39"/>
                      <a:gd name="T8" fmla="*/ 12 w 21"/>
                      <a:gd name="T9" fmla="*/ 39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1" h="39">
                        <a:moveTo>
                          <a:pt x="12" y="39"/>
                        </a:moveTo>
                        <a:lnTo>
                          <a:pt x="0" y="36"/>
                        </a:lnTo>
                        <a:lnTo>
                          <a:pt x="9" y="0"/>
                        </a:lnTo>
                        <a:lnTo>
                          <a:pt x="21" y="3"/>
                        </a:lnTo>
                        <a:lnTo>
                          <a:pt x="12" y="39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solidFill>
                          <a:srgbClr val="E1140A"/>
                        </a:solidFill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31" name="Freeform 12">
                    <a:extLst>
                      <a:ext uri="{FF2B5EF4-FFF2-40B4-BE49-F238E27FC236}">
                        <a16:creationId xmlns:a16="http://schemas.microsoft.com/office/drawing/2014/main" id="{EDD1FE8F-F4DB-6322-9917-EDE9CCA1188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60" y="339"/>
                    <a:ext cx="31" cy="33"/>
                  </a:xfrm>
                  <a:custGeom>
                    <a:avLst/>
                    <a:gdLst>
                      <a:gd name="T0" fmla="*/ 24 w 31"/>
                      <a:gd name="T1" fmla="*/ 33 h 33"/>
                      <a:gd name="T2" fmla="*/ 0 w 31"/>
                      <a:gd name="T3" fmla="*/ 9 h 33"/>
                      <a:gd name="T4" fmla="*/ 9 w 31"/>
                      <a:gd name="T5" fmla="*/ 0 h 33"/>
                      <a:gd name="T6" fmla="*/ 31 w 31"/>
                      <a:gd name="T7" fmla="*/ 24 h 33"/>
                      <a:gd name="T8" fmla="*/ 24 w 31"/>
                      <a:gd name="T9" fmla="*/ 33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" h="33">
                        <a:moveTo>
                          <a:pt x="24" y="33"/>
                        </a:moveTo>
                        <a:lnTo>
                          <a:pt x="0" y="9"/>
                        </a:lnTo>
                        <a:lnTo>
                          <a:pt x="9" y="0"/>
                        </a:lnTo>
                        <a:lnTo>
                          <a:pt x="31" y="24"/>
                        </a:lnTo>
                        <a:lnTo>
                          <a:pt x="24" y="33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solidFill>
                          <a:srgbClr val="E1140A"/>
                        </a:solidFill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32" name="Freeform 13">
                    <a:extLst>
                      <a:ext uri="{FF2B5EF4-FFF2-40B4-BE49-F238E27FC236}">
                        <a16:creationId xmlns:a16="http://schemas.microsoft.com/office/drawing/2014/main" id="{C4B6D94D-DB09-4377-7EA6-CE5B67B730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21" y="412"/>
                    <a:ext cx="40" cy="23"/>
                  </a:xfrm>
                  <a:custGeom>
                    <a:avLst/>
                    <a:gdLst>
                      <a:gd name="T0" fmla="*/ 37 w 40"/>
                      <a:gd name="T1" fmla="*/ 23 h 23"/>
                      <a:gd name="T2" fmla="*/ 0 w 40"/>
                      <a:gd name="T3" fmla="*/ 12 h 23"/>
                      <a:gd name="T4" fmla="*/ 3 w 40"/>
                      <a:gd name="T5" fmla="*/ 0 h 23"/>
                      <a:gd name="T6" fmla="*/ 40 w 40"/>
                      <a:gd name="T7" fmla="*/ 11 h 23"/>
                      <a:gd name="T8" fmla="*/ 37 w 40"/>
                      <a:gd name="T9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0" h="23">
                        <a:moveTo>
                          <a:pt x="37" y="23"/>
                        </a:moveTo>
                        <a:lnTo>
                          <a:pt x="0" y="12"/>
                        </a:lnTo>
                        <a:lnTo>
                          <a:pt x="3" y="0"/>
                        </a:lnTo>
                        <a:lnTo>
                          <a:pt x="40" y="11"/>
                        </a:lnTo>
                        <a:lnTo>
                          <a:pt x="37" y="23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solidFill>
                          <a:srgbClr val="E1140A"/>
                        </a:solidFill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33" name="Freeform 14">
                    <a:extLst>
                      <a:ext uri="{FF2B5EF4-FFF2-40B4-BE49-F238E27FC236}">
                        <a16:creationId xmlns:a16="http://schemas.microsoft.com/office/drawing/2014/main" id="{76A3C75C-2BD8-F5FC-DF8E-D563BA3663D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33" y="486"/>
                    <a:ext cx="33" cy="21"/>
                  </a:xfrm>
                  <a:custGeom>
                    <a:avLst/>
                    <a:gdLst>
                      <a:gd name="T0" fmla="*/ 3 w 33"/>
                      <a:gd name="T1" fmla="*/ 21 h 21"/>
                      <a:gd name="T2" fmla="*/ 0 w 33"/>
                      <a:gd name="T3" fmla="*/ 9 h 21"/>
                      <a:gd name="T4" fmla="*/ 30 w 33"/>
                      <a:gd name="T5" fmla="*/ 0 h 21"/>
                      <a:gd name="T6" fmla="*/ 33 w 33"/>
                      <a:gd name="T7" fmla="*/ 12 h 21"/>
                      <a:gd name="T8" fmla="*/ 3 w 33"/>
                      <a:gd name="T9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3" h="21">
                        <a:moveTo>
                          <a:pt x="3" y="21"/>
                        </a:moveTo>
                        <a:lnTo>
                          <a:pt x="0" y="9"/>
                        </a:lnTo>
                        <a:lnTo>
                          <a:pt x="30" y="0"/>
                        </a:lnTo>
                        <a:lnTo>
                          <a:pt x="33" y="12"/>
                        </a:lnTo>
                        <a:lnTo>
                          <a:pt x="3" y="21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solidFill>
                          <a:srgbClr val="E1140A"/>
                        </a:solidFill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34" name="Freeform 15">
                    <a:extLst>
                      <a:ext uri="{FF2B5EF4-FFF2-40B4-BE49-F238E27FC236}">
                        <a16:creationId xmlns:a16="http://schemas.microsoft.com/office/drawing/2014/main" id="{77B0E824-9860-480F-0B46-7E54B308F18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71" y="339"/>
                    <a:ext cx="31" cy="33"/>
                  </a:xfrm>
                  <a:custGeom>
                    <a:avLst/>
                    <a:gdLst>
                      <a:gd name="T0" fmla="*/ 9 w 31"/>
                      <a:gd name="T1" fmla="*/ 33 h 33"/>
                      <a:gd name="T2" fmla="*/ 0 w 31"/>
                      <a:gd name="T3" fmla="*/ 24 h 33"/>
                      <a:gd name="T4" fmla="*/ 22 w 31"/>
                      <a:gd name="T5" fmla="*/ 0 h 33"/>
                      <a:gd name="T6" fmla="*/ 31 w 31"/>
                      <a:gd name="T7" fmla="*/ 9 h 33"/>
                      <a:gd name="T8" fmla="*/ 9 w 31"/>
                      <a:gd name="T9" fmla="*/ 33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" h="33">
                        <a:moveTo>
                          <a:pt x="9" y="33"/>
                        </a:moveTo>
                        <a:lnTo>
                          <a:pt x="0" y="24"/>
                        </a:lnTo>
                        <a:lnTo>
                          <a:pt x="22" y="0"/>
                        </a:lnTo>
                        <a:lnTo>
                          <a:pt x="31" y="9"/>
                        </a:lnTo>
                        <a:lnTo>
                          <a:pt x="9" y="33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solidFill>
                          <a:srgbClr val="E1140A"/>
                        </a:solidFill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35" name="Freeform 16">
                    <a:extLst>
                      <a:ext uri="{FF2B5EF4-FFF2-40B4-BE49-F238E27FC236}">
                        <a16:creationId xmlns:a16="http://schemas.microsoft.com/office/drawing/2014/main" id="{0C7169AE-7057-E929-51E8-D8AD4F17E8C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02" y="412"/>
                    <a:ext cx="39" cy="23"/>
                  </a:xfrm>
                  <a:custGeom>
                    <a:avLst/>
                    <a:gdLst>
                      <a:gd name="T0" fmla="*/ 3 w 39"/>
                      <a:gd name="T1" fmla="*/ 23 h 23"/>
                      <a:gd name="T2" fmla="*/ 0 w 39"/>
                      <a:gd name="T3" fmla="*/ 11 h 23"/>
                      <a:gd name="T4" fmla="*/ 36 w 39"/>
                      <a:gd name="T5" fmla="*/ 0 h 23"/>
                      <a:gd name="T6" fmla="*/ 39 w 39"/>
                      <a:gd name="T7" fmla="*/ 12 h 23"/>
                      <a:gd name="T8" fmla="*/ 3 w 39"/>
                      <a:gd name="T9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9" h="23">
                        <a:moveTo>
                          <a:pt x="3" y="23"/>
                        </a:moveTo>
                        <a:lnTo>
                          <a:pt x="0" y="11"/>
                        </a:lnTo>
                        <a:lnTo>
                          <a:pt x="36" y="0"/>
                        </a:lnTo>
                        <a:lnTo>
                          <a:pt x="39" y="12"/>
                        </a:lnTo>
                        <a:lnTo>
                          <a:pt x="3" y="23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solidFill>
                          <a:srgbClr val="E1140A"/>
                        </a:solidFill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36" name="Freeform 17">
                    <a:extLst>
                      <a:ext uri="{FF2B5EF4-FFF2-40B4-BE49-F238E27FC236}">
                        <a16:creationId xmlns:a16="http://schemas.microsoft.com/office/drawing/2014/main" id="{173F401A-78C8-F023-C9AD-53C7FB2ECA7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96" y="486"/>
                    <a:ext cx="33" cy="21"/>
                  </a:xfrm>
                  <a:custGeom>
                    <a:avLst/>
                    <a:gdLst>
                      <a:gd name="T0" fmla="*/ 30 w 33"/>
                      <a:gd name="T1" fmla="*/ 21 h 21"/>
                      <a:gd name="T2" fmla="*/ 0 w 33"/>
                      <a:gd name="T3" fmla="*/ 12 h 21"/>
                      <a:gd name="T4" fmla="*/ 3 w 33"/>
                      <a:gd name="T5" fmla="*/ 0 h 21"/>
                      <a:gd name="T6" fmla="*/ 33 w 33"/>
                      <a:gd name="T7" fmla="*/ 9 h 21"/>
                      <a:gd name="T8" fmla="*/ 30 w 33"/>
                      <a:gd name="T9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3" h="21">
                        <a:moveTo>
                          <a:pt x="30" y="21"/>
                        </a:moveTo>
                        <a:lnTo>
                          <a:pt x="0" y="12"/>
                        </a:lnTo>
                        <a:lnTo>
                          <a:pt x="3" y="0"/>
                        </a:lnTo>
                        <a:lnTo>
                          <a:pt x="33" y="9"/>
                        </a:lnTo>
                        <a:lnTo>
                          <a:pt x="30" y="21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solidFill>
                          <a:srgbClr val="E1140A"/>
                        </a:solidFill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37" name="Freeform 18">
                    <a:extLst>
                      <a:ext uri="{FF2B5EF4-FFF2-40B4-BE49-F238E27FC236}">
                        <a16:creationId xmlns:a16="http://schemas.microsoft.com/office/drawing/2014/main" id="{09011984-780B-880A-E95C-7A8711A262C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047" y="414"/>
                    <a:ext cx="73" cy="73"/>
                  </a:xfrm>
                  <a:custGeom>
                    <a:avLst/>
                    <a:gdLst>
                      <a:gd name="T0" fmla="*/ 24 w 49"/>
                      <a:gd name="T1" fmla="*/ 49 h 49"/>
                      <a:gd name="T2" fmla="*/ 0 w 49"/>
                      <a:gd name="T3" fmla="*/ 24 h 49"/>
                      <a:gd name="T4" fmla="*/ 24 w 49"/>
                      <a:gd name="T5" fmla="*/ 0 h 49"/>
                      <a:gd name="T6" fmla="*/ 49 w 49"/>
                      <a:gd name="T7" fmla="*/ 24 h 49"/>
                      <a:gd name="T8" fmla="*/ 24 w 49"/>
                      <a:gd name="T9" fmla="*/ 49 h 49"/>
                      <a:gd name="T10" fmla="*/ 24 w 49"/>
                      <a:gd name="T11" fmla="*/ 8 h 49"/>
                      <a:gd name="T12" fmla="*/ 8 w 49"/>
                      <a:gd name="T13" fmla="*/ 24 h 49"/>
                      <a:gd name="T14" fmla="*/ 24 w 49"/>
                      <a:gd name="T15" fmla="*/ 41 h 49"/>
                      <a:gd name="T16" fmla="*/ 41 w 49"/>
                      <a:gd name="T17" fmla="*/ 24 h 49"/>
                      <a:gd name="T18" fmla="*/ 24 w 49"/>
                      <a:gd name="T19" fmla="*/ 8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9" h="49">
                        <a:moveTo>
                          <a:pt x="24" y="49"/>
                        </a:moveTo>
                        <a:cubicBezTo>
                          <a:pt x="11" y="49"/>
                          <a:pt x="0" y="38"/>
                          <a:pt x="0" y="24"/>
                        </a:cubicBezTo>
                        <a:cubicBezTo>
                          <a:pt x="0" y="11"/>
                          <a:pt x="11" y="0"/>
                          <a:pt x="24" y="0"/>
                        </a:cubicBezTo>
                        <a:cubicBezTo>
                          <a:pt x="38" y="0"/>
                          <a:pt x="49" y="11"/>
                          <a:pt x="49" y="24"/>
                        </a:cubicBezTo>
                        <a:cubicBezTo>
                          <a:pt x="49" y="38"/>
                          <a:pt x="38" y="49"/>
                          <a:pt x="24" y="49"/>
                        </a:cubicBezTo>
                        <a:close/>
                        <a:moveTo>
                          <a:pt x="24" y="8"/>
                        </a:moveTo>
                        <a:cubicBezTo>
                          <a:pt x="16" y="8"/>
                          <a:pt x="8" y="16"/>
                          <a:pt x="8" y="24"/>
                        </a:cubicBezTo>
                        <a:cubicBezTo>
                          <a:pt x="8" y="33"/>
                          <a:pt x="16" y="41"/>
                          <a:pt x="24" y="41"/>
                        </a:cubicBezTo>
                        <a:cubicBezTo>
                          <a:pt x="33" y="41"/>
                          <a:pt x="41" y="33"/>
                          <a:pt x="41" y="24"/>
                        </a:cubicBezTo>
                        <a:cubicBezTo>
                          <a:pt x="41" y="16"/>
                          <a:pt x="33" y="8"/>
                          <a:pt x="24" y="8"/>
                        </a:cubicBez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solidFill>
                          <a:srgbClr val="E1140A"/>
                        </a:solidFill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38" name="Freeform 19">
                    <a:extLst>
                      <a:ext uri="{FF2B5EF4-FFF2-40B4-BE49-F238E27FC236}">
                        <a16:creationId xmlns:a16="http://schemas.microsoft.com/office/drawing/2014/main" id="{F5D3D1EE-36A4-08EB-4BF4-C0C558E6DC6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008" y="375"/>
                    <a:ext cx="151" cy="151"/>
                  </a:xfrm>
                  <a:custGeom>
                    <a:avLst/>
                    <a:gdLst>
                      <a:gd name="T0" fmla="*/ 39 w 101"/>
                      <a:gd name="T1" fmla="*/ 101 h 101"/>
                      <a:gd name="T2" fmla="*/ 34 w 101"/>
                      <a:gd name="T3" fmla="*/ 87 h 101"/>
                      <a:gd name="T4" fmla="*/ 7 w 101"/>
                      <a:gd name="T5" fmla="*/ 78 h 101"/>
                      <a:gd name="T6" fmla="*/ 13 w 101"/>
                      <a:gd name="T7" fmla="*/ 65 h 101"/>
                      <a:gd name="T8" fmla="*/ 0 w 101"/>
                      <a:gd name="T9" fmla="*/ 39 h 101"/>
                      <a:gd name="T10" fmla="*/ 14 w 101"/>
                      <a:gd name="T11" fmla="*/ 34 h 101"/>
                      <a:gd name="T12" fmla="*/ 23 w 101"/>
                      <a:gd name="T13" fmla="*/ 7 h 101"/>
                      <a:gd name="T14" fmla="*/ 36 w 101"/>
                      <a:gd name="T15" fmla="*/ 13 h 101"/>
                      <a:gd name="T16" fmla="*/ 62 w 101"/>
                      <a:gd name="T17" fmla="*/ 0 h 101"/>
                      <a:gd name="T18" fmla="*/ 67 w 101"/>
                      <a:gd name="T19" fmla="*/ 14 h 101"/>
                      <a:gd name="T20" fmla="*/ 94 w 101"/>
                      <a:gd name="T21" fmla="*/ 23 h 101"/>
                      <a:gd name="T22" fmla="*/ 88 w 101"/>
                      <a:gd name="T23" fmla="*/ 36 h 101"/>
                      <a:gd name="T24" fmla="*/ 101 w 101"/>
                      <a:gd name="T25" fmla="*/ 62 h 101"/>
                      <a:gd name="T26" fmla="*/ 87 w 101"/>
                      <a:gd name="T27" fmla="*/ 67 h 101"/>
                      <a:gd name="T28" fmla="*/ 78 w 101"/>
                      <a:gd name="T29" fmla="*/ 94 h 101"/>
                      <a:gd name="T30" fmla="*/ 65 w 101"/>
                      <a:gd name="T31" fmla="*/ 88 h 101"/>
                      <a:gd name="T32" fmla="*/ 45 w 101"/>
                      <a:gd name="T33" fmla="*/ 93 h 101"/>
                      <a:gd name="T34" fmla="*/ 58 w 101"/>
                      <a:gd name="T35" fmla="*/ 82 h 101"/>
                      <a:gd name="T36" fmla="*/ 65 w 101"/>
                      <a:gd name="T37" fmla="*/ 79 h 101"/>
                      <a:gd name="T38" fmla="*/ 77 w 101"/>
                      <a:gd name="T39" fmla="*/ 84 h 101"/>
                      <a:gd name="T40" fmla="*/ 78 w 101"/>
                      <a:gd name="T41" fmla="*/ 67 h 101"/>
                      <a:gd name="T42" fmla="*/ 81 w 101"/>
                      <a:gd name="T43" fmla="*/ 60 h 101"/>
                      <a:gd name="T44" fmla="*/ 93 w 101"/>
                      <a:gd name="T45" fmla="*/ 56 h 101"/>
                      <a:gd name="T46" fmla="*/ 82 w 101"/>
                      <a:gd name="T47" fmla="*/ 43 h 101"/>
                      <a:gd name="T48" fmla="*/ 79 w 101"/>
                      <a:gd name="T49" fmla="*/ 36 h 101"/>
                      <a:gd name="T50" fmla="*/ 84 w 101"/>
                      <a:gd name="T51" fmla="*/ 24 h 101"/>
                      <a:gd name="T52" fmla="*/ 67 w 101"/>
                      <a:gd name="T53" fmla="*/ 23 h 101"/>
                      <a:gd name="T54" fmla="*/ 60 w 101"/>
                      <a:gd name="T55" fmla="*/ 20 h 101"/>
                      <a:gd name="T56" fmla="*/ 56 w 101"/>
                      <a:gd name="T57" fmla="*/ 8 h 101"/>
                      <a:gd name="T58" fmla="*/ 43 w 101"/>
                      <a:gd name="T59" fmla="*/ 19 h 101"/>
                      <a:gd name="T60" fmla="*/ 36 w 101"/>
                      <a:gd name="T61" fmla="*/ 22 h 101"/>
                      <a:gd name="T62" fmla="*/ 24 w 101"/>
                      <a:gd name="T63" fmla="*/ 17 h 101"/>
                      <a:gd name="T64" fmla="*/ 23 w 101"/>
                      <a:gd name="T65" fmla="*/ 33 h 101"/>
                      <a:gd name="T66" fmla="*/ 20 w 101"/>
                      <a:gd name="T67" fmla="*/ 41 h 101"/>
                      <a:gd name="T68" fmla="*/ 8 w 101"/>
                      <a:gd name="T69" fmla="*/ 45 h 101"/>
                      <a:gd name="T70" fmla="*/ 19 w 101"/>
                      <a:gd name="T71" fmla="*/ 58 h 101"/>
                      <a:gd name="T72" fmla="*/ 22 w 101"/>
                      <a:gd name="T73" fmla="*/ 65 h 101"/>
                      <a:gd name="T74" fmla="*/ 17 w 101"/>
                      <a:gd name="T75" fmla="*/ 77 h 101"/>
                      <a:gd name="T76" fmla="*/ 34 w 101"/>
                      <a:gd name="T77" fmla="*/ 78 h 101"/>
                      <a:gd name="T78" fmla="*/ 41 w 101"/>
                      <a:gd name="T79" fmla="*/ 81 h 101"/>
                      <a:gd name="T80" fmla="*/ 45 w 101"/>
                      <a:gd name="T81" fmla="*/ 93 h 1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101" h="101">
                        <a:moveTo>
                          <a:pt x="62" y="101"/>
                        </a:moveTo>
                        <a:cubicBezTo>
                          <a:pt x="39" y="101"/>
                          <a:pt x="39" y="101"/>
                          <a:pt x="39" y="101"/>
                        </a:cubicBezTo>
                        <a:cubicBezTo>
                          <a:pt x="36" y="88"/>
                          <a:pt x="36" y="88"/>
                          <a:pt x="36" y="88"/>
                        </a:cubicBezTo>
                        <a:cubicBezTo>
                          <a:pt x="35" y="88"/>
                          <a:pt x="35" y="88"/>
                          <a:pt x="34" y="87"/>
                        </a:cubicBezTo>
                        <a:cubicBezTo>
                          <a:pt x="23" y="94"/>
                          <a:pt x="23" y="94"/>
                          <a:pt x="23" y="94"/>
                        </a:cubicBezTo>
                        <a:cubicBezTo>
                          <a:pt x="7" y="78"/>
                          <a:pt x="7" y="78"/>
                          <a:pt x="7" y="78"/>
                        </a:cubicBezTo>
                        <a:cubicBezTo>
                          <a:pt x="14" y="67"/>
                          <a:pt x="14" y="67"/>
                          <a:pt x="14" y="67"/>
                        </a:cubicBezTo>
                        <a:cubicBezTo>
                          <a:pt x="13" y="66"/>
                          <a:pt x="13" y="66"/>
                          <a:pt x="13" y="65"/>
                        </a:cubicBezTo>
                        <a:cubicBezTo>
                          <a:pt x="0" y="62"/>
                          <a:pt x="0" y="62"/>
                          <a:pt x="0" y="62"/>
                        </a:cubicBezTo>
                        <a:cubicBezTo>
                          <a:pt x="0" y="39"/>
                          <a:pt x="0" y="39"/>
                          <a:pt x="0" y="39"/>
                        </a:cubicBezTo>
                        <a:cubicBezTo>
                          <a:pt x="13" y="36"/>
                          <a:pt x="13" y="36"/>
                          <a:pt x="13" y="36"/>
                        </a:cubicBezTo>
                        <a:cubicBezTo>
                          <a:pt x="13" y="35"/>
                          <a:pt x="13" y="35"/>
                          <a:pt x="14" y="34"/>
                        </a:cubicBezTo>
                        <a:cubicBezTo>
                          <a:pt x="7" y="23"/>
                          <a:pt x="7" y="23"/>
                          <a:pt x="7" y="23"/>
                        </a:cubicBezTo>
                        <a:cubicBezTo>
                          <a:pt x="23" y="7"/>
                          <a:pt x="23" y="7"/>
                          <a:pt x="23" y="7"/>
                        </a:cubicBezTo>
                        <a:cubicBezTo>
                          <a:pt x="34" y="14"/>
                          <a:pt x="34" y="14"/>
                          <a:pt x="34" y="14"/>
                        </a:cubicBezTo>
                        <a:cubicBezTo>
                          <a:pt x="35" y="13"/>
                          <a:pt x="35" y="13"/>
                          <a:pt x="36" y="13"/>
                        </a:cubicBezTo>
                        <a:cubicBezTo>
                          <a:pt x="39" y="0"/>
                          <a:pt x="39" y="0"/>
                          <a:pt x="39" y="0"/>
                        </a:cubicBezTo>
                        <a:cubicBezTo>
                          <a:pt x="62" y="0"/>
                          <a:pt x="62" y="0"/>
                          <a:pt x="62" y="0"/>
                        </a:cubicBezTo>
                        <a:cubicBezTo>
                          <a:pt x="65" y="13"/>
                          <a:pt x="65" y="13"/>
                          <a:pt x="65" y="13"/>
                        </a:cubicBezTo>
                        <a:cubicBezTo>
                          <a:pt x="66" y="13"/>
                          <a:pt x="66" y="13"/>
                          <a:pt x="67" y="14"/>
                        </a:cubicBezTo>
                        <a:cubicBezTo>
                          <a:pt x="78" y="7"/>
                          <a:pt x="78" y="7"/>
                          <a:pt x="78" y="7"/>
                        </a:cubicBezTo>
                        <a:cubicBezTo>
                          <a:pt x="94" y="23"/>
                          <a:pt x="94" y="23"/>
                          <a:pt x="94" y="23"/>
                        </a:cubicBezTo>
                        <a:cubicBezTo>
                          <a:pt x="87" y="34"/>
                          <a:pt x="87" y="34"/>
                          <a:pt x="87" y="34"/>
                        </a:cubicBezTo>
                        <a:cubicBezTo>
                          <a:pt x="88" y="35"/>
                          <a:pt x="88" y="35"/>
                          <a:pt x="88" y="36"/>
                        </a:cubicBezTo>
                        <a:cubicBezTo>
                          <a:pt x="101" y="39"/>
                          <a:pt x="101" y="39"/>
                          <a:pt x="101" y="39"/>
                        </a:cubicBezTo>
                        <a:cubicBezTo>
                          <a:pt x="101" y="62"/>
                          <a:pt x="101" y="62"/>
                          <a:pt x="101" y="62"/>
                        </a:cubicBezTo>
                        <a:cubicBezTo>
                          <a:pt x="88" y="65"/>
                          <a:pt x="88" y="65"/>
                          <a:pt x="88" y="65"/>
                        </a:cubicBezTo>
                        <a:cubicBezTo>
                          <a:pt x="88" y="66"/>
                          <a:pt x="88" y="66"/>
                          <a:pt x="87" y="67"/>
                        </a:cubicBezTo>
                        <a:cubicBezTo>
                          <a:pt x="94" y="78"/>
                          <a:pt x="94" y="78"/>
                          <a:pt x="94" y="78"/>
                        </a:cubicBezTo>
                        <a:cubicBezTo>
                          <a:pt x="78" y="94"/>
                          <a:pt x="78" y="94"/>
                          <a:pt x="78" y="94"/>
                        </a:cubicBezTo>
                        <a:cubicBezTo>
                          <a:pt x="67" y="87"/>
                          <a:pt x="67" y="87"/>
                          <a:pt x="67" y="87"/>
                        </a:cubicBezTo>
                        <a:cubicBezTo>
                          <a:pt x="66" y="87"/>
                          <a:pt x="66" y="88"/>
                          <a:pt x="65" y="88"/>
                        </a:cubicBezTo>
                        <a:lnTo>
                          <a:pt x="62" y="101"/>
                        </a:lnTo>
                        <a:close/>
                        <a:moveTo>
                          <a:pt x="45" y="93"/>
                        </a:moveTo>
                        <a:cubicBezTo>
                          <a:pt x="56" y="93"/>
                          <a:pt x="56" y="93"/>
                          <a:pt x="56" y="93"/>
                        </a:cubicBezTo>
                        <a:cubicBezTo>
                          <a:pt x="58" y="82"/>
                          <a:pt x="58" y="82"/>
                          <a:pt x="58" y="82"/>
                        </a:cubicBezTo>
                        <a:cubicBezTo>
                          <a:pt x="60" y="81"/>
                          <a:pt x="60" y="81"/>
                          <a:pt x="60" y="81"/>
                        </a:cubicBezTo>
                        <a:cubicBezTo>
                          <a:pt x="62" y="81"/>
                          <a:pt x="64" y="80"/>
                          <a:pt x="65" y="79"/>
                        </a:cubicBezTo>
                        <a:cubicBezTo>
                          <a:pt x="67" y="78"/>
                          <a:pt x="67" y="78"/>
                          <a:pt x="67" y="78"/>
                        </a:cubicBezTo>
                        <a:cubicBezTo>
                          <a:pt x="77" y="84"/>
                          <a:pt x="77" y="84"/>
                          <a:pt x="77" y="84"/>
                        </a:cubicBezTo>
                        <a:cubicBezTo>
                          <a:pt x="84" y="77"/>
                          <a:pt x="84" y="77"/>
                          <a:pt x="84" y="77"/>
                        </a:cubicBezTo>
                        <a:cubicBezTo>
                          <a:pt x="78" y="67"/>
                          <a:pt x="78" y="67"/>
                          <a:pt x="78" y="67"/>
                        </a:cubicBezTo>
                        <a:cubicBezTo>
                          <a:pt x="79" y="65"/>
                          <a:pt x="79" y="65"/>
                          <a:pt x="79" y="65"/>
                        </a:cubicBezTo>
                        <a:cubicBezTo>
                          <a:pt x="80" y="64"/>
                          <a:pt x="81" y="62"/>
                          <a:pt x="81" y="60"/>
                        </a:cubicBezTo>
                        <a:cubicBezTo>
                          <a:pt x="82" y="58"/>
                          <a:pt x="82" y="58"/>
                          <a:pt x="82" y="58"/>
                        </a:cubicBezTo>
                        <a:cubicBezTo>
                          <a:pt x="93" y="56"/>
                          <a:pt x="93" y="56"/>
                          <a:pt x="93" y="56"/>
                        </a:cubicBezTo>
                        <a:cubicBezTo>
                          <a:pt x="93" y="45"/>
                          <a:pt x="93" y="45"/>
                          <a:pt x="93" y="45"/>
                        </a:cubicBezTo>
                        <a:cubicBezTo>
                          <a:pt x="82" y="43"/>
                          <a:pt x="82" y="43"/>
                          <a:pt x="82" y="43"/>
                        </a:cubicBezTo>
                        <a:cubicBezTo>
                          <a:pt x="81" y="41"/>
                          <a:pt x="81" y="41"/>
                          <a:pt x="81" y="41"/>
                        </a:cubicBezTo>
                        <a:cubicBezTo>
                          <a:pt x="81" y="39"/>
                          <a:pt x="80" y="37"/>
                          <a:pt x="79" y="36"/>
                        </a:cubicBezTo>
                        <a:cubicBezTo>
                          <a:pt x="78" y="33"/>
                          <a:pt x="78" y="33"/>
                          <a:pt x="78" y="33"/>
                        </a:cubicBezTo>
                        <a:cubicBezTo>
                          <a:pt x="84" y="24"/>
                          <a:pt x="84" y="24"/>
                          <a:pt x="84" y="24"/>
                        </a:cubicBezTo>
                        <a:cubicBezTo>
                          <a:pt x="77" y="17"/>
                          <a:pt x="77" y="17"/>
                          <a:pt x="77" y="17"/>
                        </a:cubicBezTo>
                        <a:cubicBezTo>
                          <a:pt x="67" y="23"/>
                          <a:pt x="67" y="23"/>
                          <a:pt x="67" y="23"/>
                        </a:cubicBezTo>
                        <a:cubicBezTo>
                          <a:pt x="65" y="22"/>
                          <a:pt x="65" y="22"/>
                          <a:pt x="65" y="22"/>
                        </a:cubicBezTo>
                        <a:cubicBezTo>
                          <a:pt x="64" y="21"/>
                          <a:pt x="62" y="20"/>
                          <a:pt x="60" y="20"/>
                        </a:cubicBezTo>
                        <a:cubicBezTo>
                          <a:pt x="58" y="19"/>
                          <a:pt x="58" y="19"/>
                          <a:pt x="58" y="19"/>
                        </a:cubicBezTo>
                        <a:cubicBezTo>
                          <a:pt x="56" y="8"/>
                          <a:pt x="56" y="8"/>
                          <a:pt x="56" y="8"/>
                        </a:cubicBezTo>
                        <a:cubicBezTo>
                          <a:pt x="45" y="8"/>
                          <a:pt x="45" y="8"/>
                          <a:pt x="45" y="8"/>
                        </a:cubicBezTo>
                        <a:cubicBezTo>
                          <a:pt x="43" y="19"/>
                          <a:pt x="43" y="19"/>
                          <a:pt x="43" y="19"/>
                        </a:cubicBezTo>
                        <a:cubicBezTo>
                          <a:pt x="41" y="20"/>
                          <a:pt x="41" y="20"/>
                          <a:pt x="41" y="20"/>
                        </a:cubicBezTo>
                        <a:cubicBezTo>
                          <a:pt x="39" y="20"/>
                          <a:pt x="37" y="21"/>
                          <a:pt x="36" y="22"/>
                        </a:cubicBezTo>
                        <a:cubicBezTo>
                          <a:pt x="34" y="23"/>
                          <a:pt x="34" y="23"/>
                          <a:pt x="34" y="23"/>
                        </a:cubicBezTo>
                        <a:cubicBezTo>
                          <a:pt x="24" y="17"/>
                          <a:pt x="24" y="17"/>
                          <a:pt x="24" y="17"/>
                        </a:cubicBezTo>
                        <a:cubicBezTo>
                          <a:pt x="17" y="24"/>
                          <a:pt x="17" y="24"/>
                          <a:pt x="17" y="24"/>
                        </a:cubicBezTo>
                        <a:cubicBezTo>
                          <a:pt x="23" y="33"/>
                          <a:pt x="23" y="33"/>
                          <a:pt x="23" y="33"/>
                        </a:cubicBezTo>
                        <a:cubicBezTo>
                          <a:pt x="22" y="36"/>
                          <a:pt x="22" y="36"/>
                          <a:pt x="22" y="36"/>
                        </a:cubicBezTo>
                        <a:cubicBezTo>
                          <a:pt x="21" y="37"/>
                          <a:pt x="20" y="39"/>
                          <a:pt x="20" y="41"/>
                        </a:cubicBezTo>
                        <a:cubicBezTo>
                          <a:pt x="19" y="43"/>
                          <a:pt x="19" y="43"/>
                          <a:pt x="19" y="43"/>
                        </a:cubicBezTo>
                        <a:cubicBezTo>
                          <a:pt x="8" y="45"/>
                          <a:pt x="8" y="45"/>
                          <a:pt x="8" y="45"/>
                        </a:cubicBezTo>
                        <a:cubicBezTo>
                          <a:pt x="8" y="56"/>
                          <a:pt x="8" y="56"/>
                          <a:pt x="8" y="56"/>
                        </a:cubicBezTo>
                        <a:cubicBezTo>
                          <a:pt x="19" y="58"/>
                          <a:pt x="19" y="58"/>
                          <a:pt x="19" y="58"/>
                        </a:cubicBezTo>
                        <a:cubicBezTo>
                          <a:pt x="20" y="60"/>
                          <a:pt x="20" y="60"/>
                          <a:pt x="20" y="60"/>
                        </a:cubicBezTo>
                        <a:cubicBezTo>
                          <a:pt x="20" y="62"/>
                          <a:pt x="21" y="64"/>
                          <a:pt x="22" y="65"/>
                        </a:cubicBezTo>
                        <a:cubicBezTo>
                          <a:pt x="23" y="67"/>
                          <a:pt x="23" y="67"/>
                          <a:pt x="23" y="67"/>
                        </a:cubicBezTo>
                        <a:cubicBezTo>
                          <a:pt x="17" y="77"/>
                          <a:pt x="17" y="77"/>
                          <a:pt x="17" y="77"/>
                        </a:cubicBezTo>
                        <a:cubicBezTo>
                          <a:pt x="24" y="84"/>
                          <a:pt x="24" y="84"/>
                          <a:pt x="24" y="84"/>
                        </a:cubicBezTo>
                        <a:cubicBezTo>
                          <a:pt x="34" y="78"/>
                          <a:pt x="34" y="78"/>
                          <a:pt x="34" y="78"/>
                        </a:cubicBezTo>
                        <a:cubicBezTo>
                          <a:pt x="36" y="79"/>
                          <a:pt x="36" y="79"/>
                          <a:pt x="36" y="79"/>
                        </a:cubicBezTo>
                        <a:cubicBezTo>
                          <a:pt x="37" y="80"/>
                          <a:pt x="39" y="81"/>
                          <a:pt x="41" y="81"/>
                        </a:cubicBezTo>
                        <a:cubicBezTo>
                          <a:pt x="43" y="82"/>
                          <a:pt x="43" y="82"/>
                          <a:pt x="43" y="82"/>
                        </a:cubicBezTo>
                        <a:lnTo>
                          <a:pt x="45" y="93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solidFill>
                          <a:srgbClr val="E1140A"/>
                        </a:solidFill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</p:grp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844FA88-6C96-E163-C874-34812BD8A280}"/>
                  </a:ext>
                </a:extLst>
              </p:cNvPr>
              <p:cNvSpPr/>
              <p:nvPr/>
            </p:nvSpPr>
            <p:spPr>
              <a:xfrm>
                <a:off x="7476486" y="2091312"/>
                <a:ext cx="2294271" cy="5632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1218987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Be Vietnam Pro"/>
                  </a:rPr>
                  <a:t>Doświadczenia użytkownika</a:t>
                </a: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e Vietnam Pro"/>
                </a:endParaRP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CC6A0F00-2E18-6814-3AD9-E830BBF2401D}"/>
                  </a:ext>
                </a:extLst>
              </p:cNvPr>
              <p:cNvGrpSpPr/>
              <p:nvPr/>
            </p:nvGrpSpPr>
            <p:grpSpPr>
              <a:xfrm>
                <a:off x="6676824" y="2045306"/>
                <a:ext cx="662219" cy="662219"/>
                <a:chOff x="6678549" y="2045306"/>
                <a:chExt cx="662219" cy="662219"/>
              </a:xfrm>
            </p:grpSpPr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239A968A-9A07-7415-6262-285BBF0B7225}"/>
                    </a:ext>
                  </a:extLst>
                </p:cNvPr>
                <p:cNvSpPr/>
                <p:nvPr/>
              </p:nvSpPr>
              <p:spPr>
                <a:xfrm>
                  <a:off x="6678549" y="2045306"/>
                  <a:ext cx="662219" cy="662219"/>
                </a:xfrm>
                <a:prstGeom prst="ellipse">
                  <a:avLst/>
                </a:prstGeom>
                <a:solidFill>
                  <a:srgbClr val="21BEC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8ACEC8A4-854B-10DB-C8C1-5306FEC9374A}"/>
                    </a:ext>
                  </a:extLst>
                </p:cNvPr>
                <p:cNvGrpSpPr/>
                <p:nvPr/>
              </p:nvGrpSpPr>
              <p:grpSpPr>
                <a:xfrm>
                  <a:off x="6735338" y="2105517"/>
                  <a:ext cx="548641" cy="549843"/>
                  <a:chOff x="5672171" y="2906922"/>
                  <a:chExt cx="548641" cy="549843"/>
                </a:xfrm>
              </p:grpSpPr>
              <p:pic>
                <p:nvPicPr>
                  <p:cNvPr id="20" name="Graphic 19" descr="Social network outline">
                    <a:extLst>
                      <a:ext uri="{FF2B5EF4-FFF2-40B4-BE49-F238E27FC236}">
                        <a16:creationId xmlns:a16="http://schemas.microsoft.com/office/drawing/2014/main" id="{D5E768E7-1799-ECCB-2BE0-A1AD21F83BA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713316" y="2929378"/>
                    <a:ext cx="474066" cy="474066"/>
                  </a:xfrm>
                  <a:prstGeom prst="rect">
                    <a:avLst/>
                  </a:prstGeom>
                </p:spPr>
              </p:pic>
              <p:sp>
                <p:nvSpPr>
                  <p:cNvPr id="21" name="Freeform 5">
                    <a:extLst>
                      <a:ext uri="{FF2B5EF4-FFF2-40B4-BE49-F238E27FC236}">
                        <a16:creationId xmlns:a16="http://schemas.microsoft.com/office/drawing/2014/main" id="{2949B933-4CDE-A1D0-59BD-6D2463D2B81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72171" y="2906922"/>
                    <a:ext cx="548641" cy="549843"/>
                  </a:xfrm>
                  <a:custGeom>
                    <a:avLst/>
                    <a:gdLst>
                      <a:gd name="T0" fmla="*/ 152 w 305"/>
                      <a:gd name="T1" fmla="*/ 305 h 305"/>
                      <a:gd name="T2" fmla="*/ 0 w 305"/>
                      <a:gd name="T3" fmla="*/ 152 h 305"/>
                      <a:gd name="T4" fmla="*/ 152 w 305"/>
                      <a:gd name="T5" fmla="*/ 0 h 305"/>
                      <a:gd name="T6" fmla="*/ 305 w 305"/>
                      <a:gd name="T7" fmla="*/ 152 h 305"/>
                      <a:gd name="T8" fmla="*/ 152 w 305"/>
                      <a:gd name="T9" fmla="*/ 305 h 305"/>
                      <a:gd name="T10" fmla="*/ 152 w 305"/>
                      <a:gd name="T11" fmla="*/ 8 h 305"/>
                      <a:gd name="T12" fmla="*/ 8 w 305"/>
                      <a:gd name="T13" fmla="*/ 152 h 305"/>
                      <a:gd name="T14" fmla="*/ 152 w 305"/>
                      <a:gd name="T15" fmla="*/ 297 h 305"/>
                      <a:gd name="T16" fmla="*/ 297 w 305"/>
                      <a:gd name="T17" fmla="*/ 152 h 305"/>
                      <a:gd name="T18" fmla="*/ 152 w 305"/>
                      <a:gd name="T19" fmla="*/ 8 h 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05" h="305">
                        <a:moveTo>
                          <a:pt x="152" y="305"/>
                        </a:moveTo>
                        <a:cubicBezTo>
                          <a:pt x="68" y="305"/>
                          <a:pt x="0" y="236"/>
                          <a:pt x="0" y="152"/>
                        </a:cubicBezTo>
                        <a:cubicBezTo>
                          <a:pt x="0" y="68"/>
                          <a:pt x="68" y="0"/>
                          <a:pt x="152" y="0"/>
                        </a:cubicBezTo>
                        <a:cubicBezTo>
                          <a:pt x="236" y="0"/>
                          <a:pt x="305" y="68"/>
                          <a:pt x="305" y="152"/>
                        </a:cubicBezTo>
                        <a:cubicBezTo>
                          <a:pt x="305" y="236"/>
                          <a:pt x="236" y="305"/>
                          <a:pt x="152" y="305"/>
                        </a:cubicBezTo>
                        <a:close/>
                        <a:moveTo>
                          <a:pt x="152" y="8"/>
                        </a:moveTo>
                        <a:cubicBezTo>
                          <a:pt x="73" y="8"/>
                          <a:pt x="8" y="73"/>
                          <a:pt x="8" y="152"/>
                        </a:cubicBezTo>
                        <a:cubicBezTo>
                          <a:pt x="8" y="232"/>
                          <a:pt x="73" y="297"/>
                          <a:pt x="152" y="297"/>
                        </a:cubicBezTo>
                        <a:cubicBezTo>
                          <a:pt x="232" y="297"/>
                          <a:pt x="297" y="232"/>
                          <a:pt x="297" y="152"/>
                        </a:cubicBezTo>
                        <a:cubicBezTo>
                          <a:pt x="297" y="73"/>
                          <a:pt x="232" y="8"/>
                          <a:pt x="152" y="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solidFill>
                          <a:srgbClr val="E1140A"/>
                        </a:solidFill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</p:grp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4BEBE60-ACB2-A598-D12F-4DA4A0548A32}"/>
                </a:ext>
              </a:extLst>
            </p:cNvPr>
            <p:cNvSpPr/>
            <p:nvPr/>
          </p:nvSpPr>
          <p:spPr>
            <a:xfrm>
              <a:off x="6679470" y="5374562"/>
              <a:ext cx="662219" cy="662219"/>
            </a:xfrm>
            <a:prstGeom prst="ellipse">
              <a:avLst/>
            </a:prstGeom>
            <a:solidFill>
              <a:srgbClr val="21BEC8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Freeform 28">
              <a:extLst>
                <a:ext uri="{FF2B5EF4-FFF2-40B4-BE49-F238E27FC236}">
                  <a16:creationId xmlns:a16="http://schemas.microsoft.com/office/drawing/2014/main" id="{513B077A-EADB-CCB2-351C-C1259E5558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33710" y="5432725"/>
              <a:ext cx="553737" cy="555261"/>
            </a:xfrm>
            <a:custGeom>
              <a:avLst/>
              <a:gdLst>
                <a:gd name="T0" fmla="*/ 152 w 304"/>
                <a:gd name="T1" fmla="*/ 305 h 305"/>
                <a:gd name="T2" fmla="*/ 0 w 304"/>
                <a:gd name="T3" fmla="*/ 152 h 305"/>
                <a:gd name="T4" fmla="*/ 152 w 304"/>
                <a:gd name="T5" fmla="*/ 0 h 305"/>
                <a:gd name="T6" fmla="*/ 304 w 304"/>
                <a:gd name="T7" fmla="*/ 152 h 305"/>
                <a:gd name="T8" fmla="*/ 152 w 304"/>
                <a:gd name="T9" fmla="*/ 305 h 305"/>
                <a:gd name="T10" fmla="*/ 152 w 304"/>
                <a:gd name="T11" fmla="*/ 8 h 305"/>
                <a:gd name="T12" fmla="*/ 8 w 304"/>
                <a:gd name="T13" fmla="*/ 152 h 305"/>
                <a:gd name="T14" fmla="*/ 152 w 304"/>
                <a:gd name="T15" fmla="*/ 297 h 305"/>
                <a:gd name="T16" fmla="*/ 296 w 304"/>
                <a:gd name="T17" fmla="*/ 152 h 305"/>
                <a:gd name="T18" fmla="*/ 152 w 304"/>
                <a:gd name="T19" fmla="*/ 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305">
                  <a:moveTo>
                    <a:pt x="152" y="305"/>
                  </a:moveTo>
                  <a:cubicBezTo>
                    <a:pt x="68" y="305"/>
                    <a:pt x="0" y="236"/>
                    <a:pt x="0" y="152"/>
                  </a:cubicBezTo>
                  <a:cubicBezTo>
                    <a:pt x="0" y="68"/>
                    <a:pt x="68" y="0"/>
                    <a:pt x="152" y="0"/>
                  </a:cubicBezTo>
                  <a:cubicBezTo>
                    <a:pt x="236" y="0"/>
                    <a:pt x="304" y="68"/>
                    <a:pt x="304" y="152"/>
                  </a:cubicBezTo>
                  <a:cubicBezTo>
                    <a:pt x="304" y="236"/>
                    <a:pt x="236" y="305"/>
                    <a:pt x="152" y="305"/>
                  </a:cubicBezTo>
                  <a:close/>
                  <a:moveTo>
                    <a:pt x="152" y="8"/>
                  </a:moveTo>
                  <a:cubicBezTo>
                    <a:pt x="72" y="8"/>
                    <a:pt x="8" y="73"/>
                    <a:pt x="8" y="152"/>
                  </a:cubicBezTo>
                  <a:cubicBezTo>
                    <a:pt x="8" y="232"/>
                    <a:pt x="72" y="297"/>
                    <a:pt x="152" y="297"/>
                  </a:cubicBezTo>
                  <a:cubicBezTo>
                    <a:pt x="232" y="297"/>
                    <a:pt x="296" y="232"/>
                    <a:pt x="296" y="152"/>
                  </a:cubicBezTo>
                  <a:cubicBezTo>
                    <a:pt x="296" y="73"/>
                    <a:pt x="232" y="8"/>
                    <a:pt x="152" y="8"/>
                  </a:cubicBezTo>
                  <a:close/>
                </a:path>
              </a:pathLst>
            </a:custGeom>
            <a:solidFill>
              <a:srgbClr val="FFFFFF"/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D5A8C16-D867-38C6-92D5-C950BF951F10}"/>
                </a:ext>
              </a:extLst>
            </p:cNvPr>
            <p:cNvSpPr/>
            <p:nvPr/>
          </p:nvSpPr>
          <p:spPr>
            <a:xfrm>
              <a:off x="7476486" y="5541782"/>
              <a:ext cx="2294271" cy="3298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1218987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e Vietnam Pro"/>
                </a:rPr>
                <a:t>Lenovo LanSchool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 Vietnam Pro"/>
              </a:endParaRPr>
            </a:p>
          </p:txBody>
        </p:sp>
      </p:grpSp>
      <p:pic>
        <p:nvPicPr>
          <p:cNvPr id="48" name="Graphic 47" descr="Circles with lines outline">
            <a:extLst>
              <a:ext uri="{FF2B5EF4-FFF2-40B4-BE49-F238E27FC236}">
                <a16:creationId xmlns:a16="http://schemas.microsoft.com/office/drawing/2014/main" id="{49DA92C2-A400-357A-6BCD-8927C25E7D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53345" y="4885041"/>
            <a:ext cx="512986" cy="51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7465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69B46F-B26E-8309-F5BC-D05A9683B9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133" r="18590" b="8046"/>
          <a:stretch/>
        </p:blipFill>
        <p:spPr>
          <a:xfrm>
            <a:off x="-1" y="0"/>
            <a:ext cx="480989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D8AC515-FDBA-F64E-2B04-32A055FD8538}"/>
              </a:ext>
            </a:extLst>
          </p:cNvPr>
          <p:cNvSpPr/>
          <p:nvPr/>
        </p:nvSpPr>
        <p:spPr>
          <a:xfrm>
            <a:off x="6497219" y="2289191"/>
            <a:ext cx="4653922" cy="32932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 anchorCtr="0">
            <a:spAutoFit/>
          </a:bodyPr>
          <a:lstStyle/>
          <a:p>
            <a:pPr defTabSz="1218621">
              <a:defRPr/>
            </a:pPr>
            <a:r>
              <a:rPr lang="pl-PL" b="1" dirty="0">
                <a:solidFill>
                  <a:schemeClr val="bg1"/>
                </a:solidFill>
                <a:latin typeface="Arial"/>
              </a:rPr>
              <a:t>Konstrukcja urządzeń</a:t>
            </a:r>
            <a:endParaRPr lang="en-US" b="1" dirty="0">
              <a:solidFill>
                <a:schemeClr val="bg1"/>
              </a:solidFill>
              <a:latin typeface="Arial"/>
            </a:endParaRPr>
          </a:p>
          <a:p>
            <a:pPr marL="233363" indent="-233363" defTabSz="1218621">
              <a:buFont typeface="Arial" panose="020B0604020202020204" pitchFamily="34" charset="0"/>
              <a:buChar char="•"/>
              <a:defRPr/>
            </a:pPr>
            <a:r>
              <a:rPr lang="pl-PL" sz="1400" dirty="0">
                <a:solidFill>
                  <a:schemeClr val="bg1"/>
                </a:solidFill>
                <a:latin typeface="Arial"/>
              </a:rPr>
              <a:t>Ekrany z certyfikacją EyeSafe</a:t>
            </a:r>
            <a:endParaRPr lang="en-US" sz="1400" dirty="0">
              <a:solidFill>
                <a:schemeClr val="bg1"/>
              </a:solidFill>
              <a:latin typeface="Arial"/>
            </a:endParaRPr>
          </a:p>
          <a:p>
            <a:pPr marL="233363" indent="-233363" defTabSz="1218621">
              <a:buFont typeface="Arial" panose="020B0604020202020204" pitchFamily="34" charset="0"/>
              <a:buChar char="•"/>
              <a:defRPr/>
            </a:pPr>
            <a:r>
              <a:rPr lang="pl-PL" sz="1400" dirty="0">
                <a:solidFill>
                  <a:schemeClr val="bg1"/>
                </a:solidFill>
                <a:latin typeface="Arial"/>
              </a:rPr>
              <a:t>Logowanie biometryczne</a:t>
            </a:r>
          </a:p>
          <a:p>
            <a:pPr marL="233363" indent="-233363" defTabSz="1218621">
              <a:buFont typeface="Arial" panose="020B0604020202020204" pitchFamily="34" charset="0"/>
              <a:buChar char="•"/>
              <a:defRPr/>
            </a:pPr>
            <a:r>
              <a:rPr lang="pl-PL" sz="1400" dirty="0">
                <a:solidFill>
                  <a:schemeClr val="bg1"/>
                </a:solidFill>
                <a:latin typeface="Arial"/>
              </a:rPr>
              <a:t>Całodzienny czas pracy baterii</a:t>
            </a:r>
          </a:p>
          <a:p>
            <a:pPr marL="233363" indent="-233363" defTabSz="1218621">
              <a:buFont typeface="Arial" panose="020B0604020202020204" pitchFamily="34" charset="0"/>
              <a:buChar char="•"/>
              <a:defRPr/>
            </a:pPr>
            <a:r>
              <a:rPr lang="pl-PL" sz="1400" dirty="0">
                <a:solidFill>
                  <a:schemeClr val="bg1"/>
                </a:solidFill>
                <a:latin typeface="Arial"/>
              </a:rPr>
              <a:t>Wytrzymałość potwierdzona certyfikacją </a:t>
            </a:r>
            <a:br>
              <a:rPr lang="pl-PL" sz="1400" dirty="0">
                <a:solidFill>
                  <a:schemeClr val="bg1"/>
                </a:solidFill>
                <a:latin typeface="Arial"/>
              </a:rPr>
            </a:br>
            <a:r>
              <a:rPr lang="pl-PL" sz="1400" dirty="0">
                <a:solidFill>
                  <a:schemeClr val="bg1"/>
                </a:solidFill>
                <a:latin typeface="Arial"/>
              </a:rPr>
              <a:t>MIL-STD-810H</a:t>
            </a:r>
          </a:p>
          <a:p>
            <a:pPr marL="233363" indent="-233363" defTabSz="1218621">
              <a:buFont typeface="Arial" panose="020B0604020202020204" pitchFamily="34" charset="0"/>
              <a:buChar char="•"/>
              <a:defRPr/>
            </a:pPr>
            <a:endParaRPr lang="en-US" sz="1400" dirty="0">
              <a:solidFill>
                <a:schemeClr val="bg1"/>
              </a:solidFill>
              <a:latin typeface="Arial"/>
            </a:endParaRPr>
          </a:p>
          <a:p>
            <a:pPr marL="233363" indent="-233363" defTabSz="1218621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chemeClr val="bg1"/>
              </a:solidFill>
              <a:latin typeface="Arial"/>
            </a:endParaRPr>
          </a:p>
          <a:p>
            <a:pPr defTabSz="1218621">
              <a:defRPr/>
            </a:pPr>
            <a:r>
              <a:rPr lang="pl-PL" b="1" dirty="0">
                <a:solidFill>
                  <a:schemeClr val="bg1"/>
                </a:solidFill>
                <a:latin typeface="Arial"/>
              </a:rPr>
              <a:t>Oprogramowanie</a:t>
            </a:r>
            <a:endParaRPr lang="en-US" b="1" dirty="0">
              <a:solidFill>
                <a:schemeClr val="bg1"/>
              </a:solidFill>
              <a:latin typeface="Arial"/>
            </a:endParaRPr>
          </a:p>
          <a:p>
            <a:pPr marL="233363" indent="-233363" defTabSz="1218621">
              <a:buFont typeface="Arial" panose="020B0604020202020204" pitchFamily="34" charset="0"/>
              <a:buChar char="•"/>
              <a:defRPr/>
            </a:pPr>
            <a:r>
              <a:rPr lang="pl-PL" sz="1400" dirty="0">
                <a:solidFill>
                  <a:schemeClr val="bg1"/>
                </a:solidFill>
                <a:latin typeface="Arial"/>
              </a:rPr>
              <a:t>Lenovo View 3.0</a:t>
            </a:r>
            <a:endParaRPr lang="en-US" sz="1400" dirty="0">
              <a:solidFill>
                <a:schemeClr val="bg1"/>
              </a:solidFill>
              <a:latin typeface="Arial"/>
            </a:endParaRPr>
          </a:p>
          <a:p>
            <a:pPr marL="233363" indent="-233363" defTabSz="1218621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</a:rPr>
              <a:t>Firmware S</a:t>
            </a:r>
            <a:r>
              <a:rPr lang="pl-PL" sz="1400" dirty="0">
                <a:solidFill>
                  <a:schemeClr val="bg1"/>
                </a:solidFill>
                <a:latin typeface="Arial"/>
              </a:rPr>
              <a:t>hield</a:t>
            </a:r>
          </a:p>
          <a:p>
            <a:pPr marL="233363" indent="-233363" defTabSz="1218621">
              <a:buFont typeface="Arial" panose="020B0604020202020204" pitchFamily="34" charset="0"/>
              <a:buChar char="•"/>
              <a:defRPr/>
            </a:pPr>
            <a:r>
              <a:rPr lang="pl-PL" sz="1400" dirty="0">
                <a:solidFill>
                  <a:schemeClr val="bg1"/>
                </a:solidFill>
                <a:latin typeface="Arial"/>
              </a:rPr>
              <a:t>Wsparcie kluczowych aplikacji edukacyjnych</a:t>
            </a:r>
          </a:p>
          <a:p>
            <a:pPr marL="233363" indent="-233363" defTabSz="1218621">
              <a:buFont typeface="Arial" panose="020B0604020202020204" pitchFamily="34" charset="0"/>
              <a:buChar char="•"/>
              <a:defRPr/>
            </a:pPr>
            <a:r>
              <a:rPr lang="pl-PL" sz="1400" dirty="0">
                <a:solidFill>
                  <a:schemeClr val="bg1"/>
                </a:solidFill>
                <a:latin typeface="Arial"/>
              </a:rPr>
              <a:t>Urządzenia zoptymalizowane dla danego ekosystemu edukacyjnego</a:t>
            </a:r>
            <a:endParaRPr lang="en-US" sz="140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5165DE-F9DA-5850-EA89-37C7D60E749C}"/>
              </a:ext>
            </a:extLst>
          </p:cNvPr>
          <p:cNvSpPr txBox="1"/>
          <p:nvPr/>
        </p:nvSpPr>
        <p:spPr>
          <a:xfrm>
            <a:off x="5408758" y="598359"/>
            <a:ext cx="6626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/>
              </a:rPr>
              <a:t>Kompleksowe rozwiązania, tworzone z myślą o uczniach i nauczycielach</a:t>
            </a:r>
            <a:endParaRPr lang="en-US" sz="240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D66FDE1-7721-B2D4-75A5-43AA6209B2F8}"/>
              </a:ext>
            </a:extLst>
          </p:cNvPr>
          <p:cNvSpPr/>
          <p:nvPr/>
        </p:nvSpPr>
        <p:spPr>
          <a:xfrm>
            <a:off x="5499487" y="4533977"/>
            <a:ext cx="662219" cy="662219"/>
          </a:xfrm>
          <a:prstGeom prst="ellipse">
            <a:avLst/>
          </a:prstGeom>
          <a:solidFill>
            <a:srgbClr val="21BEC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B449930-E4B3-938F-2F23-D575171BA66C}"/>
              </a:ext>
            </a:extLst>
          </p:cNvPr>
          <p:cNvSpPr/>
          <p:nvPr/>
        </p:nvSpPr>
        <p:spPr>
          <a:xfrm>
            <a:off x="5499485" y="2670396"/>
            <a:ext cx="662219" cy="662219"/>
          </a:xfrm>
          <a:prstGeom prst="ellipse">
            <a:avLst/>
          </a:prstGeom>
          <a:solidFill>
            <a:srgbClr val="21BEC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 descr="Cmd Terminal outline">
            <a:extLst>
              <a:ext uri="{FF2B5EF4-FFF2-40B4-BE49-F238E27FC236}">
                <a16:creationId xmlns:a16="http://schemas.microsoft.com/office/drawing/2014/main" id="{41B73A3A-3865-B7C1-58C4-2BE75D5CC3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48135" y="4682627"/>
            <a:ext cx="364918" cy="364918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FF4049A8-B48D-CC40-E298-ACC5D4BBC546}"/>
              </a:ext>
            </a:extLst>
          </p:cNvPr>
          <p:cNvSpPr>
            <a:spLocks noEditPoints="1"/>
          </p:cNvSpPr>
          <p:nvPr/>
        </p:nvSpPr>
        <p:spPr bwMode="auto">
          <a:xfrm>
            <a:off x="5556274" y="2726584"/>
            <a:ext cx="548641" cy="549843"/>
          </a:xfrm>
          <a:custGeom>
            <a:avLst/>
            <a:gdLst>
              <a:gd name="T0" fmla="*/ 152 w 305"/>
              <a:gd name="T1" fmla="*/ 305 h 305"/>
              <a:gd name="T2" fmla="*/ 0 w 305"/>
              <a:gd name="T3" fmla="*/ 152 h 305"/>
              <a:gd name="T4" fmla="*/ 152 w 305"/>
              <a:gd name="T5" fmla="*/ 0 h 305"/>
              <a:gd name="T6" fmla="*/ 305 w 305"/>
              <a:gd name="T7" fmla="*/ 152 h 305"/>
              <a:gd name="T8" fmla="*/ 152 w 305"/>
              <a:gd name="T9" fmla="*/ 305 h 305"/>
              <a:gd name="T10" fmla="*/ 152 w 305"/>
              <a:gd name="T11" fmla="*/ 8 h 305"/>
              <a:gd name="T12" fmla="*/ 8 w 305"/>
              <a:gd name="T13" fmla="*/ 152 h 305"/>
              <a:gd name="T14" fmla="*/ 152 w 305"/>
              <a:gd name="T15" fmla="*/ 297 h 305"/>
              <a:gd name="T16" fmla="*/ 297 w 305"/>
              <a:gd name="T17" fmla="*/ 152 h 305"/>
              <a:gd name="T18" fmla="*/ 152 w 305"/>
              <a:gd name="T19" fmla="*/ 8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05" h="305">
                <a:moveTo>
                  <a:pt x="152" y="305"/>
                </a:moveTo>
                <a:cubicBezTo>
                  <a:pt x="68" y="305"/>
                  <a:pt x="0" y="236"/>
                  <a:pt x="0" y="152"/>
                </a:cubicBezTo>
                <a:cubicBezTo>
                  <a:pt x="0" y="68"/>
                  <a:pt x="68" y="0"/>
                  <a:pt x="152" y="0"/>
                </a:cubicBezTo>
                <a:cubicBezTo>
                  <a:pt x="236" y="0"/>
                  <a:pt x="305" y="68"/>
                  <a:pt x="305" y="152"/>
                </a:cubicBezTo>
                <a:cubicBezTo>
                  <a:pt x="305" y="236"/>
                  <a:pt x="236" y="305"/>
                  <a:pt x="152" y="305"/>
                </a:cubicBezTo>
                <a:close/>
                <a:moveTo>
                  <a:pt x="152" y="8"/>
                </a:moveTo>
                <a:cubicBezTo>
                  <a:pt x="73" y="8"/>
                  <a:pt x="8" y="73"/>
                  <a:pt x="8" y="152"/>
                </a:cubicBezTo>
                <a:cubicBezTo>
                  <a:pt x="8" y="232"/>
                  <a:pt x="73" y="297"/>
                  <a:pt x="152" y="297"/>
                </a:cubicBezTo>
                <a:cubicBezTo>
                  <a:pt x="232" y="297"/>
                  <a:pt x="297" y="232"/>
                  <a:pt x="297" y="152"/>
                </a:cubicBezTo>
                <a:cubicBezTo>
                  <a:pt x="297" y="73"/>
                  <a:pt x="232" y="8"/>
                  <a:pt x="152" y="8"/>
                </a:cubicBezTo>
                <a:close/>
              </a:path>
            </a:pathLst>
          </a:custGeom>
          <a:solidFill>
            <a:srgbClr val="FFFFFF"/>
          </a:solidFill>
          <a:ln w="635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solidFill>
                  <a:srgbClr val="E1140A"/>
                </a:solidFill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33AAA3F6-8D9F-EE22-2494-67F845BEBF65}"/>
              </a:ext>
            </a:extLst>
          </p:cNvPr>
          <p:cNvSpPr>
            <a:spLocks noEditPoints="1"/>
          </p:cNvSpPr>
          <p:nvPr/>
        </p:nvSpPr>
        <p:spPr bwMode="auto">
          <a:xfrm>
            <a:off x="5556274" y="4590165"/>
            <a:ext cx="548641" cy="549843"/>
          </a:xfrm>
          <a:custGeom>
            <a:avLst/>
            <a:gdLst>
              <a:gd name="T0" fmla="*/ 152 w 305"/>
              <a:gd name="T1" fmla="*/ 305 h 305"/>
              <a:gd name="T2" fmla="*/ 0 w 305"/>
              <a:gd name="T3" fmla="*/ 152 h 305"/>
              <a:gd name="T4" fmla="*/ 152 w 305"/>
              <a:gd name="T5" fmla="*/ 0 h 305"/>
              <a:gd name="T6" fmla="*/ 305 w 305"/>
              <a:gd name="T7" fmla="*/ 152 h 305"/>
              <a:gd name="T8" fmla="*/ 152 w 305"/>
              <a:gd name="T9" fmla="*/ 305 h 305"/>
              <a:gd name="T10" fmla="*/ 152 w 305"/>
              <a:gd name="T11" fmla="*/ 8 h 305"/>
              <a:gd name="T12" fmla="*/ 8 w 305"/>
              <a:gd name="T13" fmla="*/ 152 h 305"/>
              <a:gd name="T14" fmla="*/ 152 w 305"/>
              <a:gd name="T15" fmla="*/ 297 h 305"/>
              <a:gd name="T16" fmla="*/ 297 w 305"/>
              <a:gd name="T17" fmla="*/ 152 h 305"/>
              <a:gd name="T18" fmla="*/ 152 w 305"/>
              <a:gd name="T19" fmla="*/ 8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05" h="305">
                <a:moveTo>
                  <a:pt x="152" y="305"/>
                </a:moveTo>
                <a:cubicBezTo>
                  <a:pt x="68" y="305"/>
                  <a:pt x="0" y="236"/>
                  <a:pt x="0" y="152"/>
                </a:cubicBezTo>
                <a:cubicBezTo>
                  <a:pt x="0" y="68"/>
                  <a:pt x="68" y="0"/>
                  <a:pt x="152" y="0"/>
                </a:cubicBezTo>
                <a:cubicBezTo>
                  <a:pt x="236" y="0"/>
                  <a:pt x="305" y="68"/>
                  <a:pt x="305" y="152"/>
                </a:cubicBezTo>
                <a:cubicBezTo>
                  <a:pt x="305" y="236"/>
                  <a:pt x="236" y="305"/>
                  <a:pt x="152" y="305"/>
                </a:cubicBezTo>
                <a:close/>
                <a:moveTo>
                  <a:pt x="152" y="8"/>
                </a:moveTo>
                <a:cubicBezTo>
                  <a:pt x="73" y="8"/>
                  <a:pt x="8" y="73"/>
                  <a:pt x="8" y="152"/>
                </a:cubicBezTo>
                <a:cubicBezTo>
                  <a:pt x="8" y="232"/>
                  <a:pt x="73" y="297"/>
                  <a:pt x="152" y="297"/>
                </a:cubicBezTo>
                <a:cubicBezTo>
                  <a:pt x="232" y="297"/>
                  <a:pt x="297" y="232"/>
                  <a:pt x="297" y="152"/>
                </a:cubicBezTo>
                <a:cubicBezTo>
                  <a:pt x="297" y="73"/>
                  <a:pt x="232" y="8"/>
                  <a:pt x="152" y="8"/>
                </a:cubicBezTo>
                <a:close/>
              </a:path>
            </a:pathLst>
          </a:custGeom>
          <a:solidFill>
            <a:srgbClr val="FFFFFF"/>
          </a:solidFill>
          <a:ln w="635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solidFill>
                  <a:srgbClr val="E1140A"/>
                </a:solidFill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2" name="Graphic 11" descr="Laptop outline">
            <a:extLst>
              <a:ext uri="{FF2B5EF4-FFF2-40B4-BE49-F238E27FC236}">
                <a16:creationId xmlns:a16="http://schemas.microsoft.com/office/drawing/2014/main" id="{E016E6AB-1687-B72E-1E9A-8F8638242B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5510" y="2806282"/>
            <a:ext cx="390447" cy="390447"/>
          </a:xfrm>
          <a:prstGeom prst="rect">
            <a:avLst/>
          </a:prstGeom>
        </p:spPr>
      </p:pic>
      <p:pic>
        <p:nvPicPr>
          <p:cNvPr id="14" name="Picture 13" descr="Kids in class with laptop">
            <a:extLst>
              <a:ext uri="{FF2B5EF4-FFF2-40B4-BE49-F238E27FC236}">
                <a16:creationId xmlns:a16="http://schemas.microsoft.com/office/drawing/2014/main" id="{E666126D-C86A-A89D-0DDA-5D24F1F4E23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24" r="26624"/>
          <a:stretch/>
        </p:blipFill>
        <p:spPr>
          <a:xfrm>
            <a:off x="-1" y="0"/>
            <a:ext cx="4809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8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14">
            <a:extLst>
              <a:ext uri="{FF2B5EF4-FFF2-40B4-BE49-F238E27FC236}">
                <a16:creationId xmlns:a16="http://schemas.microsoft.com/office/drawing/2014/main" id="{5ACEB8E0-6367-4EE6-E9E9-7BA5E583F1FF}"/>
              </a:ext>
            </a:extLst>
          </p:cNvPr>
          <p:cNvSpPr/>
          <p:nvPr/>
        </p:nvSpPr>
        <p:spPr>
          <a:xfrm>
            <a:off x="4841683" y="4110310"/>
            <a:ext cx="280745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1218987">
              <a:defRPr sz="1800"/>
            </a:pPr>
            <a:r>
              <a:rPr lang="en-US" sz="1600" b="1" dirty="0">
                <a:solidFill>
                  <a:schemeClr val="bg1"/>
                </a:solidFill>
                <a:latin typeface="Be Vietnam Pro"/>
                <a:cs typeface="Arial" panose="020B0604020202020204" pitchFamily="34" charset="0"/>
                <a:sym typeface="Open Sans"/>
              </a:rPr>
              <a:t>Lenovo </a:t>
            </a:r>
            <a:r>
              <a:rPr lang="pl-PL" sz="1600" b="1" dirty="0">
                <a:solidFill>
                  <a:schemeClr val="bg1"/>
                </a:solidFill>
                <a:latin typeface="Be Vietnam Pro"/>
                <a:cs typeface="Arial" panose="020B0604020202020204" pitchFamily="34" charset="0"/>
                <a:sym typeface="Open Sans"/>
              </a:rPr>
              <a:t>ThinkBook 15</a:t>
            </a:r>
            <a:br>
              <a:rPr lang="en-US" sz="2000" b="1" dirty="0">
                <a:solidFill>
                  <a:schemeClr val="bg1"/>
                </a:solidFill>
                <a:latin typeface="Be Vietnam Pro"/>
                <a:cs typeface="Arial" panose="020B0604020202020204" pitchFamily="34" charset="0"/>
                <a:sym typeface="Open Sans"/>
              </a:rPr>
            </a:br>
            <a:r>
              <a:rPr lang="en-US" sz="1400" b="1" dirty="0">
                <a:solidFill>
                  <a:schemeClr val="bg1"/>
                </a:solidFill>
                <a:latin typeface="Be Vietnam Pro"/>
                <a:cs typeface="Arial" panose="020B0604020202020204" pitchFamily="34" charset="0"/>
                <a:sym typeface="Open Sans"/>
              </a:rPr>
              <a:t>Gen </a:t>
            </a:r>
            <a:r>
              <a:rPr lang="pl-PL" sz="1400" b="1" dirty="0">
                <a:solidFill>
                  <a:schemeClr val="bg1"/>
                </a:solidFill>
                <a:latin typeface="Be Vietnam Pro"/>
                <a:cs typeface="Arial" panose="020B0604020202020204" pitchFamily="34" charset="0"/>
                <a:sym typeface="Open Sans"/>
              </a:rPr>
              <a:t>4</a:t>
            </a:r>
            <a:r>
              <a:rPr lang="en-US" sz="1400" b="1" dirty="0">
                <a:solidFill>
                  <a:schemeClr val="bg1"/>
                </a:solidFill>
                <a:latin typeface="Be Vietnam Pro"/>
                <a:cs typeface="Arial" panose="020B0604020202020204" pitchFamily="34" charset="0"/>
                <a:sym typeface="Open Sans"/>
              </a:rPr>
              <a:t> </a:t>
            </a:r>
            <a:endParaRPr lang="en-US" sz="1400" b="1" i="1" dirty="0">
              <a:solidFill>
                <a:schemeClr val="bg1"/>
              </a:solidFill>
              <a:latin typeface="Be Vietnam Pro"/>
              <a:cs typeface="Arial" panose="020B0604020202020204" pitchFamily="34" charset="0"/>
              <a:sym typeface="Open Sans"/>
            </a:endParaRPr>
          </a:p>
        </p:txBody>
      </p:sp>
      <p:sp>
        <p:nvSpPr>
          <p:cNvPr id="3" name="Shape 214">
            <a:extLst>
              <a:ext uri="{FF2B5EF4-FFF2-40B4-BE49-F238E27FC236}">
                <a16:creationId xmlns:a16="http://schemas.microsoft.com/office/drawing/2014/main" id="{25762744-4AD7-0DF6-9407-A21B97A6C8D5}"/>
              </a:ext>
            </a:extLst>
          </p:cNvPr>
          <p:cNvSpPr/>
          <p:nvPr/>
        </p:nvSpPr>
        <p:spPr>
          <a:xfrm>
            <a:off x="8744582" y="4110310"/>
            <a:ext cx="265940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1218987">
              <a:defRPr sz="1800"/>
            </a:pPr>
            <a:r>
              <a:rPr lang="en-US" sz="1600" b="1" dirty="0">
                <a:solidFill>
                  <a:schemeClr val="bg1"/>
                </a:solidFill>
                <a:latin typeface="Be Vietnam Pro"/>
                <a:cs typeface="Arial" panose="020B0604020202020204" pitchFamily="34" charset="0"/>
                <a:sym typeface="Open Sans"/>
              </a:rPr>
              <a:t>Lenovo </a:t>
            </a:r>
            <a:r>
              <a:rPr lang="pl-PL" sz="1600" b="1" dirty="0">
                <a:solidFill>
                  <a:schemeClr val="bg1"/>
                </a:solidFill>
                <a:latin typeface="Be Vietnam Pro"/>
                <a:cs typeface="Arial" panose="020B0604020202020204" pitchFamily="34" charset="0"/>
                <a:sym typeface="Open Sans"/>
              </a:rPr>
              <a:t>V15</a:t>
            </a:r>
            <a:br>
              <a:rPr lang="en-US" sz="2000" b="1" dirty="0">
                <a:solidFill>
                  <a:schemeClr val="bg1"/>
                </a:solidFill>
                <a:latin typeface="Be Vietnam Pro"/>
                <a:cs typeface="Arial" panose="020B0604020202020204" pitchFamily="34" charset="0"/>
                <a:sym typeface="Open Sans"/>
              </a:rPr>
            </a:br>
            <a:r>
              <a:rPr lang="en-US" sz="1400" b="1" dirty="0">
                <a:solidFill>
                  <a:schemeClr val="bg1"/>
                </a:solidFill>
                <a:latin typeface="Be Vietnam Pro"/>
                <a:cs typeface="Arial" panose="020B0604020202020204" pitchFamily="34" charset="0"/>
                <a:sym typeface="Open Sans"/>
              </a:rPr>
              <a:t>Gen </a:t>
            </a:r>
            <a:r>
              <a:rPr lang="pl-PL" sz="1400" b="1" dirty="0">
                <a:solidFill>
                  <a:schemeClr val="bg1"/>
                </a:solidFill>
                <a:latin typeface="Be Vietnam Pro"/>
                <a:cs typeface="Arial" panose="020B0604020202020204" pitchFamily="34" charset="0"/>
                <a:sym typeface="Open Sans"/>
              </a:rPr>
              <a:t>3</a:t>
            </a:r>
            <a:r>
              <a:rPr lang="en-US" sz="1400" b="1" dirty="0">
                <a:solidFill>
                  <a:schemeClr val="bg1"/>
                </a:solidFill>
                <a:latin typeface="Be Vietnam Pro"/>
                <a:cs typeface="Arial" panose="020B0604020202020204" pitchFamily="34" charset="0"/>
                <a:sym typeface="Open Sans"/>
              </a:rPr>
              <a:t> </a:t>
            </a:r>
          </a:p>
        </p:txBody>
      </p:sp>
      <p:sp>
        <p:nvSpPr>
          <p:cNvPr id="6" name="Shape 214">
            <a:extLst>
              <a:ext uri="{FF2B5EF4-FFF2-40B4-BE49-F238E27FC236}">
                <a16:creationId xmlns:a16="http://schemas.microsoft.com/office/drawing/2014/main" id="{2D33CD69-51F3-EEAD-6A96-F280D0587F58}"/>
              </a:ext>
            </a:extLst>
          </p:cNvPr>
          <p:cNvSpPr/>
          <p:nvPr/>
        </p:nvSpPr>
        <p:spPr>
          <a:xfrm>
            <a:off x="1037221" y="4110310"/>
            <a:ext cx="2640987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1218987">
              <a:defRPr sz="1800"/>
            </a:pPr>
            <a:r>
              <a:rPr lang="en-US" sz="1600" b="1" dirty="0">
                <a:solidFill>
                  <a:schemeClr val="bg1"/>
                </a:solidFill>
                <a:latin typeface="Be Vietnam Pro"/>
                <a:cs typeface="Arial" panose="020B0604020202020204" pitchFamily="34" charset="0"/>
                <a:sym typeface="Open Sans"/>
              </a:rPr>
              <a:t>Lenovo Think</a:t>
            </a:r>
            <a:r>
              <a:rPr lang="pl-PL" sz="1600" b="1" dirty="0">
                <a:solidFill>
                  <a:schemeClr val="bg1"/>
                </a:solidFill>
                <a:latin typeface="Be Vietnam Pro"/>
                <a:cs typeface="Arial" panose="020B0604020202020204" pitchFamily="34" charset="0"/>
                <a:sym typeface="Open Sans"/>
              </a:rPr>
              <a:t>Book 14</a:t>
            </a:r>
            <a:r>
              <a:rPr lang="en-US" sz="1600" b="1" dirty="0">
                <a:solidFill>
                  <a:schemeClr val="bg1"/>
                </a:solidFill>
                <a:latin typeface="Be Vietnam Pro"/>
                <a:cs typeface="Arial" panose="020B0604020202020204" pitchFamily="34" charset="0"/>
                <a:sym typeface="Open Sans"/>
              </a:rPr>
              <a:t> </a:t>
            </a:r>
            <a:br>
              <a:rPr lang="en-US" sz="2000" b="1" dirty="0">
                <a:solidFill>
                  <a:schemeClr val="bg1"/>
                </a:solidFill>
                <a:latin typeface="Be Vietnam Pro"/>
                <a:cs typeface="Arial" panose="020B0604020202020204" pitchFamily="34" charset="0"/>
                <a:sym typeface="Open Sans"/>
              </a:rPr>
            </a:br>
            <a:r>
              <a:rPr lang="en-US" sz="1400" b="1" dirty="0">
                <a:solidFill>
                  <a:schemeClr val="bg1"/>
                </a:solidFill>
                <a:latin typeface="Be Vietnam Pro"/>
                <a:cs typeface="Arial" panose="020B0604020202020204" pitchFamily="34" charset="0"/>
                <a:sym typeface="Open Sans"/>
              </a:rPr>
              <a:t>Gen </a:t>
            </a:r>
            <a:r>
              <a:rPr lang="pl-PL" sz="1400" b="1" dirty="0">
                <a:solidFill>
                  <a:schemeClr val="bg1"/>
                </a:solidFill>
                <a:latin typeface="Be Vietnam Pro"/>
                <a:cs typeface="Arial" panose="020B0604020202020204" pitchFamily="34" charset="0"/>
                <a:sym typeface="Open Sans"/>
              </a:rPr>
              <a:t>4</a:t>
            </a:r>
            <a:r>
              <a:rPr lang="en-US" sz="1400" b="1" dirty="0">
                <a:solidFill>
                  <a:schemeClr val="bg1"/>
                </a:solidFill>
                <a:latin typeface="Be Vietnam Pro"/>
                <a:cs typeface="Arial" panose="020B0604020202020204" pitchFamily="34" charset="0"/>
                <a:sym typeface="Open Sans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88741B-8CB4-4513-F9DF-1937889AEA7F}"/>
              </a:ext>
            </a:extLst>
          </p:cNvPr>
          <p:cNvSpPr txBox="1"/>
          <p:nvPr/>
        </p:nvSpPr>
        <p:spPr>
          <a:xfrm>
            <a:off x="1037221" y="4703391"/>
            <a:ext cx="2495741" cy="167994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114300" indent="-109538">
              <a:lnSpc>
                <a:spcPts val="105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pl-PL" sz="950" b="1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Procesor</a:t>
            </a:r>
            <a:r>
              <a:rPr lang="pl-PL" sz="950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: </a:t>
            </a:r>
            <a:r>
              <a:rPr lang="en-US" sz="950" dirty="0">
                <a:solidFill>
                  <a:srgbClr val="FFFFFF"/>
                </a:solidFill>
                <a:latin typeface="Arial"/>
                <a:ea typeface="黑体"/>
                <a:cs typeface="Arial"/>
              </a:rPr>
              <a:t>Intel</a:t>
            </a:r>
            <a:r>
              <a:rPr lang="en-US" sz="950" baseline="30000" dirty="0">
                <a:solidFill>
                  <a:srgbClr val="FFFFFF"/>
                </a:solidFill>
                <a:latin typeface="Arial"/>
                <a:ea typeface="黑体"/>
                <a:cs typeface="Arial"/>
              </a:rPr>
              <a:t>®</a:t>
            </a:r>
            <a:r>
              <a:rPr lang="en-US" sz="950" dirty="0">
                <a:solidFill>
                  <a:srgbClr val="FFFFFF"/>
                </a:solidFill>
                <a:latin typeface="Arial"/>
                <a:ea typeface="黑体"/>
                <a:cs typeface="Arial"/>
              </a:rPr>
              <a:t> </a:t>
            </a:r>
            <a:r>
              <a:rPr lang="en-US" sz="950" dirty="0" err="1">
                <a:solidFill>
                  <a:srgbClr val="FFFFFF"/>
                </a:solidFill>
                <a:latin typeface="Arial"/>
                <a:ea typeface="黑体"/>
                <a:cs typeface="Arial"/>
              </a:rPr>
              <a:t>Core</a:t>
            </a:r>
            <a:r>
              <a:rPr lang="en-US" sz="950" baseline="30000" dirty="0" err="1">
                <a:solidFill>
                  <a:srgbClr val="FFFFFF"/>
                </a:solidFill>
                <a:latin typeface="Arial"/>
                <a:ea typeface="黑体"/>
                <a:cs typeface="Arial"/>
              </a:rPr>
              <a:t>TM</a:t>
            </a:r>
            <a:r>
              <a:rPr lang="en-US" sz="950" dirty="0">
                <a:solidFill>
                  <a:srgbClr val="FFFFFF"/>
                </a:solidFill>
                <a:latin typeface="Arial"/>
                <a:ea typeface="黑体"/>
                <a:cs typeface="Arial"/>
              </a:rPr>
              <a:t> i</a:t>
            </a:r>
            <a:r>
              <a:rPr lang="pl-PL" sz="950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5-1235U</a:t>
            </a:r>
          </a:p>
          <a:p>
            <a:pPr marL="114300" indent="-109538">
              <a:lnSpc>
                <a:spcPts val="105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pl-PL" sz="950" b="1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RAM</a:t>
            </a:r>
            <a:r>
              <a:rPr lang="pl-PL" sz="950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: 16 GB</a:t>
            </a:r>
          </a:p>
          <a:p>
            <a:pPr marL="114300" indent="-109538">
              <a:lnSpc>
                <a:spcPts val="105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pl-PL" sz="950" b="1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Dysk</a:t>
            </a:r>
            <a:r>
              <a:rPr lang="pl-PL" sz="950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: 512 GB SSD</a:t>
            </a:r>
            <a:endParaRPr lang="en-US" sz="950" dirty="0">
              <a:solidFill>
                <a:srgbClr val="FFFFFF"/>
              </a:solidFill>
              <a:latin typeface="Arial"/>
              <a:ea typeface="黑体"/>
              <a:cs typeface="Arial"/>
            </a:endParaRPr>
          </a:p>
          <a:p>
            <a:pPr marL="114300" indent="-109538">
              <a:lnSpc>
                <a:spcPts val="105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pl-PL" sz="950" b="1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Ekran</a:t>
            </a:r>
            <a:r>
              <a:rPr lang="pl-PL" sz="950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: </a:t>
            </a:r>
            <a:r>
              <a:rPr lang="en-US" sz="950" dirty="0">
                <a:solidFill>
                  <a:srgbClr val="FFFFFF"/>
                </a:solidFill>
                <a:latin typeface="Arial"/>
                <a:ea typeface="黑体"/>
                <a:cs typeface="Arial"/>
              </a:rPr>
              <a:t>1</a:t>
            </a:r>
            <a:r>
              <a:rPr lang="pl-PL" sz="950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4</a:t>
            </a:r>
            <a:r>
              <a:rPr lang="en-US" sz="950" dirty="0">
                <a:solidFill>
                  <a:srgbClr val="FFFFFF"/>
                </a:solidFill>
                <a:latin typeface="Arial"/>
                <a:ea typeface="黑体"/>
                <a:cs typeface="Arial"/>
              </a:rPr>
              <a:t>" </a:t>
            </a:r>
            <a:r>
              <a:rPr lang="pl-PL" sz="950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FHD 16:9 </a:t>
            </a:r>
          </a:p>
          <a:p>
            <a:pPr marL="114300" indent="-109538">
              <a:lnSpc>
                <a:spcPts val="105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pl-PL" sz="950" b="1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Waga</a:t>
            </a:r>
            <a:r>
              <a:rPr lang="pl-PL" sz="950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: ok </a:t>
            </a:r>
            <a:r>
              <a:rPr lang="en-US" sz="950" dirty="0">
                <a:solidFill>
                  <a:srgbClr val="FFFFFF"/>
                </a:solidFill>
                <a:latin typeface="Arial"/>
                <a:ea typeface="黑体"/>
                <a:cs typeface="Arial"/>
              </a:rPr>
              <a:t>1.</a:t>
            </a:r>
            <a:r>
              <a:rPr lang="pl-PL" sz="950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40</a:t>
            </a:r>
            <a:r>
              <a:rPr lang="en-US" sz="950" dirty="0">
                <a:solidFill>
                  <a:srgbClr val="FFFFFF"/>
                </a:solidFill>
                <a:latin typeface="Arial"/>
                <a:ea typeface="黑体"/>
                <a:cs typeface="Arial"/>
              </a:rPr>
              <a:t> kg</a:t>
            </a:r>
          </a:p>
          <a:p>
            <a:pPr marL="114300" indent="-109538">
              <a:lnSpc>
                <a:spcPts val="105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pl-PL" sz="950" b="1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WLAN</a:t>
            </a:r>
            <a:r>
              <a:rPr lang="pl-PL" sz="950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: </a:t>
            </a:r>
            <a:r>
              <a:rPr lang="en-US" sz="950" dirty="0">
                <a:solidFill>
                  <a:srgbClr val="FFFFFF"/>
                </a:solidFill>
                <a:latin typeface="Arial"/>
                <a:ea typeface="黑体"/>
                <a:cs typeface="Arial"/>
              </a:rPr>
              <a:t>Intel</a:t>
            </a:r>
            <a:r>
              <a:rPr lang="en-US" sz="950" baseline="30000" dirty="0">
                <a:solidFill>
                  <a:srgbClr val="FFFFFF"/>
                </a:solidFill>
                <a:latin typeface="Arial"/>
                <a:ea typeface="黑体"/>
                <a:cs typeface="Arial"/>
              </a:rPr>
              <a:t>®</a:t>
            </a:r>
            <a:r>
              <a:rPr lang="en-US" sz="950" dirty="0">
                <a:solidFill>
                  <a:srgbClr val="FFFFFF"/>
                </a:solidFill>
                <a:latin typeface="Arial"/>
                <a:ea typeface="黑体"/>
                <a:cs typeface="Arial"/>
              </a:rPr>
              <a:t> Wi-Fi 6E</a:t>
            </a:r>
            <a:endParaRPr lang="pl-PL" sz="950" dirty="0">
              <a:solidFill>
                <a:srgbClr val="FFFFFF"/>
              </a:solidFill>
              <a:latin typeface="Hepta Slab"/>
              <a:ea typeface="黑体"/>
              <a:cs typeface="Arial"/>
            </a:endParaRPr>
          </a:p>
          <a:p>
            <a:pPr marL="114300" indent="-109538">
              <a:lnSpc>
                <a:spcPts val="105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pl-PL" sz="950" b="1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Porty</a:t>
            </a:r>
            <a:r>
              <a:rPr lang="pl-PL" sz="950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: RJ-45, HDMI, Thunderbolt, USB-C, USB-A, Czytnik kart SD</a:t>
            </a:r>
            <a:endParaRPr lang="en-US" sz="950" dirty="0">
              <a:solidFill>
                <a:srgbClr val="FFFFFF"/>
              </a:solidFill>
              <a:latin typeface="Arial"/>
              <a:ea typeface="黑体"/>
              <a:cs typeface="Arial"/>
            </a:endParaRPr>
          </a:p>
          <a:p>
            <a:pPr marL="114300" indent="-109538">
              <a:lnSpc>
                <a:spcPts val="105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pl-PL" sz="950" b="1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Bateria</a:t>
            </a:r>
            <a:r>
              <a:rPr lang="pl-PL" sz="950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: 45Wh z Rapid Charge Pro </a:t>
            </a:r>
            <a:br>
              <a:rPr lang="pl-PL" sz="950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</a:br>
            <a:r>
              <a:rPr lang="pl-PL" sz="950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(ok 8h pracy na baterii)</a:t>
            </a:r>
            <a:endParaRPr lang="en-US" sz="950" dirty="0">
              <a:solidFill>
                <a:srgbClr val="FFFFFF"/>
              </a:solidFill>
              <a:latin typeface="Arial"/>
              <a:ea typeface="黑体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5ADF9F-B892-E5F0-1EC8-14A9C26E6764}"/>
              </a:ext>
            </a:extLst>
          </p:cNvPr>
          <p:cNvSpPr txBox="1"/>
          <p:nvPr/>
        </p:nvSpPr>
        <p:spPr>
          <a:xfrm>
            <a:off x="4841683" y="4703391"/>
            <a:ext cx="2509144" cy="167994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114300" indent="-109538">
              <a:lnSpc>
                <a:spcPts val="105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pl-PL" sz="950" b="1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Procesor</a:t>
            </a:r>
            <a:r>
              <a:rPr lang="pl-PL" sz="950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: </a:t>
            </a:r>
            <a:r>
              <a:rPr lang="en-US" sz="950" dirty="0">
                <a:solidFill>
                  <a:srgbClr val="FFFFFF"/>
                </a:solidFill>
                <a:latin typeface="Arial"/>
                <a:ea typeface="黑体"/>
                <a:cs typeface="Arial"/>
              </a:rPr>
              <a:t>Intel</a:t>
            </a:r>
            <a:r>
              <a:rPr lang="en-US" sz="950" baseline="30000" dirty="0">
                <a:solidFill>
                  <a:srgbClr val="FFFFFF"/>
                </a:solidFill>
                <a:latin typeface="Arial"/>
                <a:ea typeface="黑体"/>
                <a:cs typeface="Arial"/>
              </a:rPr>
              <a:t>®</a:t>
            </a:r>
            <a:r>
              <a:rPr lang="en-US" sz="950" dirty="0">
                <a:solidFill>
                  <a:srgbClr val="FFFFFF"/>
                </a:solidFill>
                <a:latin typeface="Arial"/>
                <a:ea typeface="黑体"/>
                <a:cs typeface="Arial"/>
              </a:rPr>
              <a:t> </a:t>
            </a:r>
            <a:r>
              <a:rPr lang="en-US" sz="950" dirty="0" err="1">
                <a:solidFill>
                  <a:srgbClr val="FFFFFF"/>
                </a:solidFill>
                <a:latin typeface="Arial"/>
                <a:ea typeface="黑体"/>
                <a:cs typeface="Arial"/>
              </a:rPr>
              <a:t>Core</a:t>
            </a:r>
            <a:r>
              <a:rPr lang="en-US" sz="950" baseline="30000" dirty="0" err="1">
                <a:solidFill>
                  <a:srgbClr val="FFFFFF"/>
                </a:solidFill>
                <a:latin typeface="Arial"/>
                <a:ea typeface="黑体"/>
                <a:cs typeface="Arial"/>
              </a:rPr>
              <a:t>TM</a:t>
            </a:r>
            <a:r>
              <a:rPr lang="en-US" sz="950" dirty="0">
                <a:solidFill>
                  <a:srgbClr val="FFFFFF"/>
                </a:solidFill>
                <a:latin typeface="Arial"/>
                <a:ea typeface="黑体"/>
                <a:cs typeface="Arial"/>
              </a:rPr>
              <a:t> i</a:t>
            </a:r>
            <a:r>
              <a:rPr lang="pl-PL" sz="950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5-1235U</a:t>
            </a:r>
          </a:p>
          <a:p>
            <a:pPr marL="114300" indent="-109538">
              <a:lnSpc>
                <a:spcPts val="105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pl-PL" sz="950" b="1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RAM</a:t>
            </a:r>
            <a:r>
              <a:rPr lang="pl-PL" sz="950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: 16 GB</a:t>
            </a:r>
          </a:p>
          <a:p>
            <a:pPr marL="114300" indent="-109538">
              <a:lnSpc>
                <a:spcPts val="105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pl-PL" sz="950" b="1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Dysk</a:t>
            </a:r>
            <a:r>
              <a:rPr lang="pl-PL" sz="950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: 512 GB SSD</a:t>
            </a:r>
            <a:endParaRPr lang="en-US" sz="950" dirty="0">
              <a:solidFill>
                <a:srgbClr val="FFFFFF"/>
              </a:solidFill>
              <a:latin typeface="Arial"/>
              <a:ea typeface="黑体"/>
              <a:cs typeface="Arial"/>
            </a:endParaRPr>
          </a:p>
          <a:p>
            <a:pPr marL="114300" indent="-109538">
              <a:lnSpc>
                <a:spcPts val="105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pl-PL" sz="950" b="1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Ekran</a:t>
            </a:r>
            <a:r>
              <a:rPr lang="pl-PL" sz="950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: </a:t>
            </a:r>
            <a:r>
              <a:rPr lang="en-US" sz="950" dirty="0">
                <a:solidFill>
                  <a:srgbClr val="FFFFFF"/>
                </a:solidFill>
                <a:latin typeface="Arial"/>
                <a:ea typeface="黑体"/>
                <a:cs typeface="Arial"/>
              </a:rPr>
              <a:t>1</a:t>
            </a:r>
            <a:r>
              <a:rPr lang="pl-PL" sz="950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5.6</a:t>
            </a:r>
            <a:r>
              <a:rPr lang="en-US" sz="950" dirty="0">
                <a:solidFill>
                  <a:srgbClr val="FFFFFF"/>
                </a:solidFill>
                <a:latin typeface="Arial"/>
                <a:ea typeface="黑体"/>
                <a:cs typeface="Arial"/>
              </a:rPr>
              <a:t>" </a:t>
            </a:r>
            <a:r>
              <a:rPr lang="pl-PL" sz="950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FHD 16:9 </a:t>
            </a:r>
          </a:p>
          <a:p>
            <a:pPr marL="114300" indent="-109538">
              <a:lnSpc>
                <a:spcPts val="105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pl-PL" sz="950" b="1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Waga</a:t>
            </a:r>
            <a:r>
              <a:rPr lang="pl-PL" sz="950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: ok </a:t>
            </a:r>
            <a:r>
              <a:rPr lang="en-US" sz="950" dirty="0">
                <a:solidFill>
                  <a:srgbClr val="FFFFFF"/>
                </a:solidFill>
                <a:latin typeface="Arial"/>
                <a:ea typeface="黑体"/>
                <a:cs typeface="Arial"/>
              </a:rPr>
              <a:t>1.</a:t>
            </a:r>
            <a:r>
              <a:rPr lang="pl-PL" sz="950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70</a:t>
            </a:r>
            <a:r>
              <a:rPr lang="en-US" sz="950" dirty="0">
                <a:solidFill>
                  <a:srgbClr val="FFFFFF"/>
                </a:solidFill>
                <a:latin typeface="Arial"/>
                <a:ea typeface="黑体"/>
                <a:cs typeface="Arial"/>
              </a:rPr>
              <a:t> kg</a:t>
            </a:r>
          </a:p>
          <a:p>
            <a:pPr marL="114300" indent="-109538">
              <a:lnSpc>
                <a:spcPts val="105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pl-PL" sz="950" b="1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WLAN</a:t>
            </a:r>
            <a:r>
              <a:rPr lang="pl-PL" sz="950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: </a:t>
            </a:r>
            <a:r>
              <a:rPr lang="en-US" sz="950" dirty="0">
                <a:solidFill>
                  <a:srgbClr val="FFFFFF"/>
                </a:solidFill>
                <a:latin typeface="Arial"/>
                <a:ea typeface="黑体"/>
                <a:cs typeface="Arial"/>
              </a:rPr>
              <a:t>Intel</a:t>
            </a:r>
            <a:r>
              <a:rPr lang="en-US" sz="950" baseline="30000" dirty="0">
                <a:solidFill>
                  <a:srgbClr val="FFFFFF"/>
                </a:solidFill>
                <a:latin typeface="Arial"/>
                <a:ea typeface="黑体"/>
                <a:cs typeface="Arial"/>
              </a:rPr>
              <a:t>®</a:t>
            </a:r>
            <a:r>
              <a:rPr lang="en-US" sz="950" dirty="0">
                <a:solidFill>
                  <a:srgbClr val="FFFFFF"/>
                </a:solidFill>
                <a:latin typeface="Arial"/>
                <a:ea typeface="黑体"/>
                <a:cs typeface="Arial"/>
              </a:rPr>
              <a:t> Wi-Fi 6E</a:t>
            </a:r>
            <a:endParaRPr lang="pl-PL" sz="950" dirty="0">
              <a:solidFill>
                <a:srgbClr val="FFFFFF"/>
              </a:solidFill>
              <a:latin typeface="Hepta Slab"/>
              <a:ea typeface="黑体"/>
              <a:cs typeface="Arial"/>
            </a:endParaRPr>
          </a:p>
          <a:p>
            <a:pPr marL="114300" indent="-109538">
              <a:lnSpc>
                <a:spcPts val="105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pl-PL" sz="950" b="1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Porty</a:t>
            </a:r>
            <a:r>
              <a:rPr lang="pl-PL" sz="950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: RJ-45, HDMI, Thunderbolt, USB-C, USB-A, Czytnik kart SD</a:t>
            </a:r>
            <a:endParaRPr lang="en-US" sz="950" dirty="0">
              <a:solidFill>
                <a:srgbClr val="FFFFFF"/>
              </a:solidFill>
              <a:latin typeface="Arial"/>
              <a:ea typeface="黑体"/>
              <a:cs typeface="Arial"/>
            </a:endParaRPr>
          </a:p>
          <a:p>
            <a:pPr marL="114300" indent="-109538">
              <a:lnSpc>
                <a:spcPts val="105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pl-PL" sz="950" b="1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Bateria</a:t>
            </a:r>
            <a:r>
              <a:rPr lang="pl-PL" sz="950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: 45Wh z Rapid Charge Pro</a:t>
            </a:r>
            <a:br>
              <a:rPr lang="pl-PL" sz="950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</a:br>
            <a:r>
              <a:rPr lang="pl-PL" sz="950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(ok 8h pracy na baterii)</a:t>
            </a:r>
            <a:endParaRPr lang="en-US" sz="950" dirty="0">
              <a:solidFill>
                <a:srgbClr val="FFFFFF"/>
              </a:solidFill>
              <a:latin typeface="Arial"/>
              <a:ea typeface="黑体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A5CC6D-9170-0362-BC05-B258A8F10494}"/>
              </a:ext>
            </a:extLst>
          </p:cNvPr>
          <p:cNvSpPr txBox="1"/>
          <p:nvPr/>
        </p:nvSpPr>
        <p:spPr>
          <a:xfrm>
            <a:off x="8744464" y="4703391"/>
            <a:ext cx="2514600" cy="1538883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114300" indent="-109538">
              <a:lnSpc>
                <a:spcPts val="105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pl-PL" sz="950" b="1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Procesor</a:t>
            </a:r>
            <a:r>
              <a:rPr lang="pl-PL" sz="950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: </a:t>
            </a:r>
            <a:r>
              <a:rPr lang="en-US" sz="950" dirty="0">
                <a:solidFill>
                  <a:srgbClr val="FFFFFF"/>
                </a:solidFill>
                <a:latin typeface="Arial"/>
                <a:ea typeface="黑体"/>
                <a:cs typeface="Arial"/>
              </a:rPr>
              <a:t>Intel</a:t>
            </a:r>
            <a:r>
              <a:rPr lang="en-US" sz="950" baseline="30000" dirty="0">
                <a:solidFill>
                  <a:srgbClr val="FFFFFF"/>
                </a:solidFill>
                <a:latin typeface="Arial"/>
                <a:ea typeface="黑体"/>
                <a:cs typeface="Arial"/>
              </a:rPr>
              <a:t>®</a:t>
            </a:r>
            <a:r>
              <a:rPr lang="en-US" sz="950" dirty="0">
                <a:solidFill>
                  <a:srgbClr val="FFFFFF"/>
                </a:solidFill>
                <a:latin typeface="Arial"/>
                <a:ea typeface="黑体"/>
                <a:cs typeface="Arial"/>
              </a:rPr>
              <a:t> </a:t>
            </a:r>
            <a:r>
              <a:rPr lang="en-US" sz="950" dirty="0" err="1">
                <a:solidFill>
                  <a:srgbClr val="FFFFFF"/>
                </a:solidFill>
                <a:latin typeface="Arial"/>
                <a:ea typeface="黑体"/>
                <a:cs typeface="Arial"/>
              </a:rPr>
              <a:t>Core</a:t>
            </a:r>
            <a:r>
              <a:rPr lang="en-US" sz="950" baseline="30000" dirty="0" err="1">
                <a:solidFill>
                  <a:srgbClr val="FFFFFF"/>
                </a:solidFill>
                <a:latin typeface="Arial"/>
                <a:ea typeface="黑体"/>
                <a:cs typeface="Arial"/>
              </a:rPr>
              <a:t>TM</a:t>
            </a:r>
            <a:r>
              <a:rPr lang="en-US" sz="950" dirty="0">
                <a:solidFill>
                  <a:srgbClr val="FFFFFF"/>
                </a:solidFill>
                <a:latin typeface="Arial"/>
                <a:ea typeface="黑体"/>
                <a:cs typeface="Arial"/>
              </a:rPr>
              <a:t> i</a:t>
            </a:r>
            <a:r>
              <a:rPr lang="pl-PL" sz="950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3-1215U</a:t>
            </a:r>
          </a:p>
          <a:p>
            <a:pPr marL="114300" indent="-109538">
              <a:lnSpc>
                <a:spcPts val="105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pl-PL" sz="950" b="1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RAM</a:t>
            </a:r>
            <a:r>
              <a:rPr lang="pl-PL" sz="950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: 8 GB</a:t>
            </a:r>
          </a:p>
          <a:p>
            <a:pPr marL="114300" indent="-109538">
              <a:lnSpc>
                <a:spcPts val="105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pl-PL" sz="950" b="1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Dysk</a:t>
            </a:r>
            <a:r>
              <a:rPr lang="pl-PL" sz="950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: 512 GB SSD</a:t>
            </a:r>
            <a:endParaRPr lang="en-US" sz="950" dirty="0">
              <a:solidFill>
                <a:srgbClr val="FFFFFF"/>
              </a:solidFill>
              <a:latin typeface="Arial"/>
              <a:ea typeface="黑体"/>
              <a:cs typeface="Arial"/>
            </a:endParaRPr>
          </a:p>
          <a:p>
            <a:pPr marL="114300" indent="-109538">
              <a:lnSpc>
                <a:spcPts val="105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pl-PL" sz="950" b="1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Ekran</a:t>
            </a:r>
            <a:r>
              <a:rPr lang="pl-PL" sz="950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: </a:t>
            </a:r>
            <a:r>
              <a:rPr lang="en-US" sz="950" dirty="0">
                <a:solidFill>
                  <a:srgbClr val="FFFFFF"/>
                </a:solidFill>
                <a:latin typeface="Arial"/>
                <a:ea typeface="黑体"/>
                <a:cs typeface="Arial"/>
              </a:rPr>
              <a:t>1</a:t>
            </a:r>
            <a:r>
              <a:rPr lang="pl-PL" sz="950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5.6</a:t>
            </a:r>
            <a:r>
              <a:rPr lang="en-US" sz="950" dirty="0">
                <a:solidFill>
                  <a:srgbClr val="FFFFFF"/>
                </a:solidFill>
                <a:latin typeface="Arial"/>
                <a:ea typeface="黑体"/>
                <a:cs typeface="Arial"/>
              </a:rPr>
              <a:t>" </a:t>
            </a:r>
            <a:r>
              <a:rPr lang="pl-PL" sz="950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FHD 16:9 </a:t>
            </a:r>
          </a:p>
          <a:p>
            <a:pPr marL="114300" indent="-109538">
              <a:lnSpc>
                <a:spcPts val="105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pl-PL" sz="950" b="1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Waga</a:t>
            </a:r>
            <a:r>
              <a:rPr lang="pl-PL" sz="950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: ok </a:t>
            </a:r>
            <a:r>
              <a:rPr lang="en-US" sz="950" dirty="0">
                <a:solidFill>
                  <a:srgbClr val="FFFFFF"/>
                </a:solidFill>
                <a:latin typeface="Arial"/>
                <a:ea typeface="黑体"/>
                <a:cs typeface="Arial"/>
              </a:rPr>
              <a:t>1.</a:t>
            </a:r>
            <a:r>
              <a:rPr lang="pl-PL" sz="950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70</a:t>
            </a:r>
            <a:r>
              <a:rPr lang="en-US" sz="950" dirty="0">
                <a:solidFill>
                  <a:srgbClr val="FFFFFF"/>
                </a:solidFill>
                <a:latin typeface="Arial"/>
                <a:ea typeface="黑体"/>
                <a:cs typeface="Arial"/>
              </a:rPr>
              <a:t> kg</a:t>
            </a:r>
          </a:p>
          <a:p>
            <a:pPr marL="114300" indent="-109538">
              <a:lnSpc>
                <a:spcPts val="105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pl-PL" sz="950" b="1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WLAN</a:t>
            </a:r>
            <a:r>
              <a:rPr lang="pl-PL" sz="950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: </a:t>
            </a:r>
            <a:r>
              <a:rPr lang="en-US" sz="950" dirty="0">
                <a:solidFill>
                  <a:srgbClr val="FFFFFF"/>
                </a:solidFill>
                <a:latin typeface="Arial"/>
                <a:ea typeface="黑体"/>
                <a:cs typeface="Arial"/>
              </a:rPr>
              <a:t>Intel</a:t>
            </a:r>
            <a:r>
              <a:rPr lang="en-US" sz="950" baseline="30000" dirty="0">
                <a:solidFill>
                  <a:srgbClr val="FFFFFF"/>
                </a:solidFill>
                <a:latin typeface="Arial"/>
                <a:ea typeface="黑体"/>
                <a:cs typeface="Arial"/>
              </a:rPr>
              <a:t>®</a:t>
            </a:r>
            <a:r>
              <a:rPr lang="en-US" sz="950" dirty="0">
                <a:solidFill>
                  <a:srgbClr val="FFFFFF"/>
                </a:solidFill>
                <a:latin typeface="Arial"/>
                <a:ea typeface="黑体"/>
                <a:cs typeface="Arial"/>
              </a:rPr>
              <a:t> Wi-Fi </a:t>
            </a:r>
            <a:r>
              <a:rPr lang="pl-PL" sz="950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2X2 AC</a:t>
            </a:r>
          </a:p>
          <a:p>
            <a:pPr marL="114300" indent="-109538">
              <a:lnSpc>
                <a:spcPts val="105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pl-PL" sz="950" b="1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Porty</a:t>
            </a:r>
            <a:r>
              <a:rPr lang="pl-PL" sz="950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: RJ-45, HDMI, USB-C, USB-A</a:t>
            </a:r>
            <a:endParaRPr lang="en-US" sz="950" dirty="0">
              <a:solidFill>
                <a:srgbClr val="FFFFFF"/>
              </a:solidFill>
              <a:latin typeface="Arial"/>
              <a:ea typeface="黑体"/>
              <a:cs typeface="Arial"/>
            </a:endParaRPr>
          </a:p>
          <a:p>
            <a:pPr marL="114300" indent="-109538">
              <a:lnSpc>
                <a:spcPts val="105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pl-PL" sz="950" b="1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Bateria</a:t>
            </a:r>
            <a:r>
              <a:rPr lang="pl-PL" sz="950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: 45Wh z Rapid Charge</a:t>
            </a:r>
            <a:br>
              <a:rPr lang="pl-PL" sz="950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</a:br>
            <a:r>
              <a:rPr lang="pl-PL" sz="950" dirty="0">
                <a:solidFill>
                  <a:srgbClr val="FFFFFF"/>
                </a:solidFill>
                <a:latin typeface="Hepta Slab"/>
                <a:ea typeface="黑体"/>
                <a:cs typeface="Arial"/>
              </a:rPr>
              <a:t>(ok 6h pracy na baterii)</a:t>
            </a:r>
            <a:endParaRPr lang="en-US" sz="950" dirty="0">
              <a:solidFill>
                <a:srgbClr val="FFFFFF"/>
              </a:solidFill>
              <a:latin typeface="Arial"/>
              <a:ea typeface="黑体"/>
              <a:cs typeface="Arial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874DA3F-BECA-2E9C-16EA-C0819ED04F6E}"/>
              </a:ext>
            </a:extLst>
          </p:cNvPr>
          <p:cNvCxnSpPr>
            <a:cxnSpLocks/>
          </p:cNvCxnSpPr>
          <p:nvPr/>
        </p:nvCxnSpPr>
        <p:spPr>
          <a:xfrm>
            <a:off x="4234173" y="1506454"/>
            <a:ext cx="0" cy="4464312"/>
          </a:xfrm>
          <a:prstGeom prst="line">
            <a:avLst/>
          </a:prstGeom>
          <a:ln w="12700">
            <a:solidFill>
              <a:schemeClr val="bg1">
                <a:alpha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1A70369-5754-7BCF-370A-F2572CF5D164}"/>
              </a:ext>
            </a:extLst>
          </p:cNvPr>
          <p:cNvCxnSpPr>
            <a:cxnSpLocks/>
          </p:cNvCxnSpPr>
          <p:nvPr/>
        </p:nvCxnSpPr>
        <p:spPr>
          <a:xfrm>
            <a:off x="8042048" y="1506454"/>
            <a:ext cx="0" cy="4464312"/>
          </a:xfrm>
          <a:prstGeom prst="line">
            <a:avLst/>
          </a:prstGeom>
          <a:ln w="12700">
            <a:solidFill>
              <a:schemeClr val="bg1">
                <a:alpha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553C616-7EA0-3F52-E730-6EFCF552B574}"/>
              </a:ext>
            </a:extLst>
          </p:cNvPr>
          <p:cNvGrpSpPr/>
          <p:nvPr/>
        </p:nvGrpSpPr>
        <p:grpSpPr>
          <a:xfrm>
            <a:off x="1037221" y="1517239"/>
            <a:ext cx="845704" cy="484650"/>
            <a:chOff x="580823" y="2090887"/>
            <a:chExt cx="845704" cy="484650"/>
          </a:xfrm>
        </p:grpSpPr>
        <p:pic>
          <p:nvPicPr>
            <p:cNvPr id="22" name="Picture 2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BF1CE24-7E6A-FB28-9C41-2C2D453B6E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6726"/>
            <a:stretch/>
          </p:blipFill>
          <p:spPr>
            <a:xfrm>
              <a:off x="590735" y="2090887"/>
              <a:ext cx="814324" cy="169408"/>
            </a:xfrm>
            <a:prstGeom prst="rect">
              <a:avLst/>
            </a:prstGeom>
          </p:spPr>
        </p:pic>
        <p:pic>
          <p:nvPicPr>
            <p:cNvPr id="23" name="Picture 2" descr="Lenovo ThinkBook: Welcome to the Workplace Transformation | Lenovo Tech  Today Bulgaria">
              <a:extLst>
                <a:ext uri="{FF2B5EF4-FFF2-40B4-BE49-F238E27FC236}">
                  <a16:creationId xmlns:a16="http://schemas.microsoft.com/office/drawing/2014/main" id="{63FC8EFE-A212-7A20-6EE9-3083D5E5CF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823" y="2310851"/>
              <a:ext cx="845704" cy="264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1BDB475-6DE2-D6DE-E6EA-814584D92852}"/>
              </a:ext>
            </a:extLst>
          </p:cNvPr>
          <p:cNvGrpSpPr/>
          <p:nvPr/>
        </p:nvGrpSpPr>
        <p:grpSpPr>
          <a:xfrm>
            <a:off x="4823627" y="1523605"/>
            <a:ext cx="845704" cy="484650"/>
            <a:chOff x="580823" y="2090887"/>
            <a:chExt cx="845704" cy="484650"/>
          </a:xfrm>
        </p:grpSpPr>
        <p:pic>
          <p:nvPicPr>
            <p:cNvPr id="25" name="Picture 2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B8B14DA-3D7D-CAD1-5CFD-F273408AD9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6726"/>
            <a:stretch/>
          </p:blipFill>
          <p:spPr>
            <a:xfrm>
              <a:off x="590735" y="2090887"/>
              <a:ext cx="814324" cy="169408"/>
            </a:xfrm>
            <a:prstGeom prst="rect">
              <a:avLst/>
            </a:prstGeom>
          </p:spPr>
        </p:pic>
        <p:pic>
          <p:nvPicPr>
            <p:cNvPr id="26" name="Picture 2" descr="Lenovo ThinkBook: Welcome to the Workplace Transformation | Lenovo Tech  Today Bulgaria">
              <a:extLst>
                <a:ext uri="{FF2B5EF4-FFF2-40B4-BE49-F238E27FC236}">
                  <a16:creationId xmlns:a16="http://schemas.microsoft.com/office/drawing/2014/main" id="{0F5CD119-DD55-4B81-E3C7-FB266FD4EC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823" y="2310851"/>
              <a:ext cx="845704" cy="264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9ACFD521-56D5-FA29-C1D4-8B2684321E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49"/>
          <a:stretch/>
        </p:blipFill>
        <p:spPr>
          <a:xfrm>
            <a:off x="1136003" y="2117642"/>
            <a:ext cx="1922546" cy="167742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4EBD47C-E612-7E32-A8D9-A6360BB24B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79"/>
          <a:stretch/>
        </p:blipFill>
        <p:spPr>
          <a:xfrm>
            <a:off x="5134727" y="2124835"/>
            <a:ext cx="1922546" cy="170378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C7DB30F-1466-5A97-52C3-C9442A84C2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41"/>
          <a:stretch/>
        </p:blipFill>
        <p:spPr>
          <a:xfrm>
            <a:off x="9029940" y="2093544"/>
            <a:ext cx="1943648" cy="170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207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0B95C5-26A4-2F1A-6886-A29696EE0AFE}"/>
              </a:ext>
            </a:extLst>
          </p:cNvPr>
          <p:cNvSpPr txBox="1"/>
          <p:nvPr/>
        </p:nvSpPr>
        <p:spPr>
          <a:xfrm>
            <a:off x="688530" y="1519203"/>
            <a:ext cx="8853481" cy="699404"/>
          </a:xfrm>
          <a:prstGeom prst="rect">
            <a:avLst/>
          </a:prstGeom>
          <a:noFill/>
        </p:spPr>
        <p:txBody>
          <a:bodyPr wrap="square" lIns="72000" tIns="72000" rIns="72000" bIns="72000" rtlCol="0" anchor="t">
            <a:spAutoFit/>
          </a:bodyPr>
          <a:lstStyle>
            <a:defPPr>
              <a:defRPr lang="en-US"/>
            </a:defPPr>
            <a:lvl1pPr>
              <a:defRPr sz="2600" b="1" spc="-150">
                <a:solidFill>
                  <a:schemeClr val="bg1"/>
                </a:solidFill>
                <a:latin typeface="Arial"/>
                <a:ea typeface="Arial"/>
                <a:cs typeface="Arial"/>
              </a:defRPr>
            </a:lvl1pPr>
          </a:lstStyle>
          <a:p>
            <a:r>
              <a:rPr lang="pl-PL" altLang="en-US" sz="3600" dirty="0">
                <a:latin typeface="Be Vietnam Pro"/>
              </a:rPr>
              <a:t>ThinkBook 14 Gen 4</a:t>
            </a:r>
            <a:endParaRPr lang="zh-CN" altLang="en-US" sz="3600" dirty="0">
              <a:latin typeface="Be Vietnam Pr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80452E-FF2B-1A67-8056-591F04140EE7}"/>
              </a:ext>
            </a:extLst>
          </p:cNvPr>
          <p:cNvSpPr txBox="1"/>
          <p:nvPr/>
        </p:nvSpPr>
        <p:spPr>
          <a:xfrm>
            <a:off x="1685525" y="3615944"/>
            <a:ext cx="4138286" cy="884070"/>
          </a:xfrm>
          <a:prstGeom prst="rect">
            <a:avLst/>
          </a:prstGeom>
          <a:noFill/>
        </p:spPr>
        <p:txBody>
          <a:bodyPr wrap="square" lIns="72000" tIns="72000" rIns="72000" bIns="72000" rtlCol="0" anchor="t">
            <a:spAutoFit/>
          </a:bodyPr>
          <a:lstStyle>
            <a:defPPr>
              <a:defRPr lang="en-US"/>
            </a:defPPr>
            <a:lvl1pPr>
              <a:defRPr sz="1200" b="0" spc="0">
                <a:solidFill>
                  <a:schemeClr val="bg1"/>
                </a:solidFill>
                <a:latin typeface="Arial"/>
                <a:ea typeface="Arial"/>
                <a:cs typeface="Arial"/>
              </a:defRPr>
            </a:lvl1pPr>
          </a:lstStyle>
          <a:p>
            <a:r>
              <a:rPr lang="pl-PL" altLang="zh-CN" b="1" dirty="0">
                <a:solidFill>
                  <a:srgbClr val="83E8CB"/>
                </a:solidFill>
              </a:rPr>
              <a:t>Bezpieczeństwo na pierwszym miejscu</a:t>
            </a:r>
            <a:r>
              <a:rPr lang="en-US" altLang="zh-CN" b="1" dirty="0">
                <a:solidFill>
                  <a:srgbClr val="83E8CB"/>
                </a:solidFill>
              </a:rPr>
              <a:t>: </a:t>
            </a:r>
            <a:r>
              <a:rPr lang="pl-PL" altLang="zh-CN" dirty="0"/>
              <a:t>Urządzenie tworzone z myślą o najwyższym bezpieczeństwie użytkowników, wyposażone w czytnik linii papilarnych oraz pełną ochronę Lenovo ThinkShield.</a:t>
            </a:r>
            <a:endParaRPr lang="en-US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31D3A4-B29E-2595-178F-86EF65B7E972}"/>
              </a:ext>
            </a:extLst>
          </p:cNvPr>
          <p:cNvSpPr txBox="1">
            <a:spLocks/>
          </p:cNvSpPr>
          <p:nvPr/>
        </p:nvSpPr>
        <p:spPr>
          <a:xfrm>
            <a:off x="1685525" y="4760893"/>
            <a:ext cx="3646781" cy="884070"/>
          </a:xfrm>
          <a:prstGeom prst="rect">
            <a:avLst/>
          </a:prstGeom>
          <a:noFill/>
        </p:spPr>
        <p:txBody>
          <a:bodyPr wrap="square" lIns="72000" tIns="72000" rIns="72000" bIns="72000" rtlCol="0" anchor="t">
            <a:spAutoFit/>
          </a:bodyPr>
          <a:lstStyle>
            <a:defPPr>
              <a:defRPr lang="en-US"/>
            </a:defPPr>
            <a:lvl1pPr>
              <a:defRPr sz="1200" b="0" spc="0">
                <a:solidFill>
                  <a:schemeClr val="bg1"/>
                </a:solidFill>
                <a:latin typeface="Arial"/>
                <a:ea typeface="Arial"/>
                <a:cs typeface="Arial"/>
              </a:defRPr>
            </a:lvl1pPr>
          </a:lstStyle>
          <a:p>
            <a:r>
              <a:rPr lang="pl-PL" altLang="zh-CN" b="1" dirty="0">
                <a:solidFill>
                  <a:srgbClr val="83E8CB"/>
                </a:solidFill>
              </a:rPr>
              <a:t>Wszystkie potrzebne porty</a:t>
            </a:r>
            <a:r>
              <a:rPr lang="en-US" altLang="zh-CN" b="1" dirty="0">
                <a:solidFill>
                  <a:srgbClr val="83E8CB"/>
                </a:solidFill>
              </a:rPr>
              <a:t>: </a:t>
            </a:r>
            <a:r>
              <a:rPr lang="pl-PL" altLang="zh-CN" dirty="0"/>
              <a:t>Lenovo ThinkBook jest wyposażony we wszystkie porty niezbędne do bezproblemowego przygotowania i prowadzenia zajęć</a:t>
            </a:r>
            <a:endParaRPr lang="en-US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328915-D590-D4AF-5E89-C9EF79030CFB}"/>
              </a:ext>
            </a:extLst>
          </p:cNvPr>
          <p:cNvSpPr txBox="1"/>
          <p:nvPr/>
        </p:nvSpPr>
        <p:spPr>
          <a:xfrm>
            <a:off x="1685525" y="2568098"/>
            <a:ext cx="3931564" cy="699404"/>
          </a:xfrm>
          <a:prstGeom prst="rect">
            <a:avLst/>
          </a:prstGeom>
          <a:noFill/>
        </p:spPr>
        <p:txBody>
          <a:bodyPr wrap="square" lIns="72000" tIns="72000" rIns="72000" bIns="72000" rtlCol="0" anchor="t">
            <a:spAutoFit/>
          </a:bodyPr>
          <a:lstStyle>
            <a:defPPr>
              <a:defRPr lang="en-US"/>
            </a:defPPr>
            <a:lvl1pPr>
              <a:defRPr sz="1200" b="0" spc="0">
                <a:solidFill>
                  <a:schemeClr val="bg1"/>
                </a:solidFill>
                <a:latin typeface="Arial"/>
                <a:ea typeface="Arial"/>
                <a:cs typeface="Arial"/>
              </a:defRPr>
            </a:lvl1pPr>
          </a:lstStyle>
          <a:p>
            <a:r>
              <a:rPr lang="pl-PL" altLang="zh-CN" b="1" dirty="0">
                <a:solidFill>
                  <a:srgbClr val="83E8CB"/>
                </a:solidFill>
              </a:rPr>
              <a:t>Mobilny i trwały</a:t>
            </a:r>
            <a:r>
              <a:rPr lang="en-US" altLang="zh-CN" b="1" dirty="0">
                <a:solidFill>
                  <a:srgbClr val="83E8CB"/>
                </a:solidFill>
              </a:rPr>
              <a:t>: </a:t>
            </a:r>
            <a:r>
              <a:rPr lang="pl-PL" dirty="0"/>
              <a:t>Pomimo swojej kompaktowej konstrukcji, ThinkBook 14 pomyślnie spełnia wszystkie normy standardu </a:t>
            </a:r>
            <a:r>
              <a:rPr lang="en-US" dirty="0"/>
              <a:t>MIL-STD 810</a:t>
            </a:r>
            <a:r>
              <a:rPr lang="pl-PL" dirty="0"/>
              <a:t>H.</a:t>
            </a:r>
            <a:endParaRPr lang="en-US" alt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D0B7815-6555-BD24-0F5B-DFD577DBE0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6"/>
          <a:stretch/>
        </p:blipFill>
        <p:spPr>
          <a:xfrm>
            <a:off x="5304858" y="314289"/>
            <a:ext cx="6858000" cy="6224631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D5116AD3-473A-5FB1-3E76-3CBFB49C14BC}"/>
              </a:ext>
            </a:extLst>
          </p:cNvPr>
          <p:cNvSpPr/>
          <p:nvPr/>
        </p:nvSpPr>
        <p:spPr>
          <a:xfrm>
            <a:off x="870764" y="2596096"/>
            <a:ext cx="662219" cy="662219"/>
          </a:xfrm>
          <a:prstGeom prst="ellipse">
            <a:avLst/>
          </a:prstGeom>
          <a:solidFill>
            <a:srgbClr val="21BEC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5C5FD60-69A7-8978-08B8-C568D1C77A63}"/>
              </a:ext>
            </a:extLst>
          </p:cNvPr>
          <p:cNvSpPr/>
          <p:nvPr/>
        </p:nvSpPr>
        <p:spPr>
          <a:xfrm>
            <a:off x="870764" y="3731770"/>
            <a:ext cx="662219" cy="662219"/>
          </a:xfrm>
          <a:prstGeom prst="ellipse">
            <a:avLst/>
          </a:prstGeom>
          <a:solidFill>
            <a:srgbClr val="21BEC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3327DAD-2B4A-8142-40F9-6FDDE7D5FDD8}"/>
              </a:ext>
            </a:extLst>
          </p:cNvPr>
          <p:cNvSpPr/>
          <p:nvPr/>
        </p:nvSpPr>
        <p:spPr>
          <a:xfrm>
            <a:off x="870764" y="4869720"/>
            <a:ext cx="662219" cy="662219"/>
          </a:xfrm>
          <a:prstGeom prst="ellipse">
            <a:avLst/>
          </a:prstGeom>
          <a:solidFill>
            <a:srgbClr val="21BEC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E741956A-5251-6158-B550-2203E8876BF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85396" y="2719747"/>
            <a:ext cx="432955" cy="373915"/>
            <a:chOff x="599" y="1109"/>
            <a:chExt cx="330" cy="285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4C768417-383A-8D9F-9E58-53DEFA592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" y="1148"/>
              <a:ext cx="246" cy="159"/>
            </a:xfrm>
            <a:custGeom>
              <a:avLst/>
              <a:gdLst>
                <a:gd name="T0" fmla="*/ 100 w 493"/>
                <a:gd name="T1" fmla="*/ 0 h 320"/>
                <a:gd name="T2" fmla="*/ 100 w 493"/>
                <a:gd name="T3" fmla="*/ 0 h 320"/>
                <a:gd name="T4" fmla="*/ 0 w 493"/>
                <a:gd name="T5" fmla="*/ 0 h 320"/>
                <a:gd name="T6" fmla="*/ 0 w 493"/>
                <a:gd name="T7" fmla="*/ 320 h 320"/>
                <a:gd name="T8" fmla="*/ 493 w 493"/>
                <a:gd name="T9" fmla="*/ 320 h 320"/>
                <a:gd name="T10" fmla="*/ 493 w 493"/>
                <a:gd name="T11" fmla="*/ 0 h 320"/>
                <a:gd name="T12" fmla="*/ 306 w 493"/>
                <a:gd name="T13" fmla="*/ 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3" h="320">
                  <a:moveTo>
                    <a:pt x="100" y="0"/>
                  </a:moveTo>
                  <a:lnTo>
                    <a:pt x="100" y="0"/>
                  </a:lnTo>
                  <a:lnTo>
                    <a:pt x="0" y="0"/>
                  </a:lnTo>
                  <a:lnTo>
                    <a:pt x="0" y="320"/>
                  </a:lnTo>
                  <a:lnTo>
                    <a:pt x="493" y="320"/>
                  </a:lnTo>
                  <a:lnTo>
                    <a:pt x="493" y="0"/>
                  </a:lnTo>
                  <a:lnTo>
                    <a:pt x="306" y="0"/>
                  </a:lnTo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F5AC43BE-865D-02ED-AD1A-1CE83D0FC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" y="1307"/>
              <a:ext cx="330" cy="87"/>
            </a:xfrm>
            <a:custGeom>
              <a:avLst/>
              <a:gdLst>
                <a:gd name="T0" fmla="*/ 574 w 661"/>
                <a:gd name="T1" fmla="*/ 0 h 177"/>
                <a:gd name="T2" fmla="*/ 574 w 661"/>
                <a:gd name="T3" fmla="*/ 0 h 177"/>
                <a:gd name="T4" fmla="*/ 81 w 661"/>
                <a:gd name="T5" fmla="*/ 0 h 177"/>
                <a:gd name="T6" fmla="*/ 0 w 661"/>
                <a:gd name="T7" fmla="*/ 152 h 177"/>
                <a:gd name="T8" fmla="*/ 0 w 661"/>
                <a:gd name="T9" fmla="*/ 177 h 177"/>
                <a:gd name="T10" fmla="*/ 661 w 661"/>
                <a:gd name="T11" fmla="*/ 177 h 177"/>
                <a:gd name="T12" fmla="*/ 661 w 661"/>
                <a:gd name="T13" fmla="*/ 149 h 177"/>
                <a:gd name="T14" fmla="*/ 574 w 661"/>
                <a:gd name="T15" fmla="*/ 0 h 177"/>
                <a:gd name="T16" fmla="*/ 574 w 661"/>
                <a:gd name="T1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1" h="177">
                  <a:moveTo>
                    <a:pt x="574" y="0"/>
                  </a:moveTo>
                  <a:lnTo>
                    <a:pt x="574" y="0"/>
                  </a:lnTo>
                  <a:lnTo>
                    <a:pt x="81" y="0"/>
                  </a:lnTo>
                  <a:lnTo>
                    <a:pt x="0" y="152"/>
                  </a:lnTo>
                  <a:lnTo>
                    <a:pt x="0" y="177"/>
                  </a:lnTo>
                  <a:lnTo>
                    <a:pt x="661" y="177"/>
                  </a:lnTo>
                  <a:lnTo>
                    <a:pt x="661" y="149"/>
                  </a:lnTo>
                  <a:lnTo>
                    <a:pt x="574" y="0"/>
                  </a:lnTo>
                  <a:lnTo>
                    <a:pt x="574" y="0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5631DA4C-225E-73E1-F933-4560669E3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" y="1109"/>
              <a:ext cx="61" cy="82"/>
            </a:xfrm>
            <a:custGeom>
              <a:avLst/>
              <a:gdLst>
                <a:gd name="T0" fmla="*/ 0 w 122"/>
                <a:gd name="T1" fmla="*/ 105 h 166"/>
                <a:gd name="T2" fmla="*/ 0 w 122"/>
                <a:gd name="T3" fmla="*/ 105 h 166"/>
                <a:gd name="T4" fmla="*/ 61 w 122"/>
                <a:gd name="T5" fmla="*/ 0 h 166"/>
                <a:gd name="T6" fmla="*/ 122 w 122"/>
                <a:gd name="T7" fmla="*/ 105 h 166"/>
                <a:gd name="T8" fmla="*/ 61 w 122"/>
                <a:gd name="T9" fmla="*/ 166 h 166"/>
                <a:gd name="T10" fmla="*/ 0 w 122"/>
                <a:gd name="T11" fmla="*/ 105 h 166"/>
                <a:gd name="T12" fmla="*/ 0 w 122"/>
                <a:gd name="T13" fmla="*/ 105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" h="166">
                  <a:moveTo>
                    <a:pt x="0" y="105"/>
                  </a:moveTo>
                  <a:lnTo>
                    <a:pt x="0" y="105"/>
                  </a:lnTo>
                  <a:cubicBezTo>
                    <a:pt x="0" y="71"/>
                    <a:pt x="61" y="0"/>
                    <a:pt x="61" y="0"/>
                  </a:cubicBezTo>
                  <a:cubicBezTo>
                    <a:pt x="61" y="0"/>
                    <a:pt x="122" y="71"/>
                    <a:pt x="122" y="105"/>
                  </a:cubicBezTo>
                  <a:cubicBezTo>
                    <a:pt x="122" y="139"/>
                    <a:pt x="95" y="166"/>
                    <a:pt x="61" y="166"/>
                  </a:cubicBezTo>
                  <a:cubicBezTo>
                    <a:pt x="27" y="166"/>
                    <a:pt x="0" y="139"/>
                    <a:pt x="0" y="105"/>
                  </a:cubicBezTo>
                  <a:lnTo>
                    <a:pt x="0" y="105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038A55E7-0B9A-689A-7188-76A621777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1170"/>
              <a:ext cx="42" cy="57"/>
            </a:xfrm>
            <a:custGeom>
              <a:avLst/>
              <a:gdLst>
                <a:gd name="T0" fmla="*/ 0 w 84"/>
                <a:gd name="T1" fmla="*/ 71 h 114"/>
                <a:gd name="T2" fmla="*/ 0 w 84"/>
                <a:gd name="T3" fmla="*/ 71 h 114"/>
                <a:gd name="T4" fmla="*/ 42 w 84"/>
                <a:gd name="T5" fmla="*/ 0 h 114"/>
                <a:gd name="T6" fmla="*/ 84 w 84"/>
                <a:gd name="T7" fmla="*/ 71 h 114"/>
                <a:gd name="T8" fmla="*/ 42 w 84"/>
                <a:gd name="T9" fmla="*/ 114 h 114"/>
                <a:gd name="T10" fmla="*/ 0 w 84"/>
                <a:gd name="T11" fmla="*/ 71 h 114"/>
                <a:gd name="T12" fmla="*/ 0 w 84"/>
                <a:gd name="T13" fmla="*/ 71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114">
                  <a:moveTo>
                    <a:pt x="0" y="71"/>
                  </a:moveTo>
                  <a:lnTo>
                    <a:pt x="0" y="71"/>
                  </a:lnTo>
                  <a:cubicBezTo>
                    <a:pt x="0" y="48"/>
                    <a:pt x="42" y="0"/>
                    <a:pt x="42" y="0"/>
                  </a:cubicBezTo>
                  <a:cubicBezTo>
                    <a:pt x="42" y="0"/>
                    <a:pt x="84" y="48"/>
                    <a:pt x="84" y="71"/>
                  </a:cubicBezTo>
                  <a:cubicBezTo>
                    <a:pt x="84" y="95"/>
                    <a:pt x="65" y="114"/>
                    <a:pt x="42" y="114"/>
                  </a:cubicBezTo>
                  <a:cubicBezTo>
                    <a:pt x="19" y="114"/>
                    <a:pt x="0" y="95"/>
                    <a:pt x="0" y="71"/>
                  </a:cubicBezTo>
                  <a:lnTo>
                    <a:pt x="0" y="71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grpSp>
        <p:nvGrpSpPr>
          <p:cNvPr id="18" name="Group 11">
            <a:extLst>
              <a:ext uri="{FF2B5EF4-FFF2-40B4-BE49-F238E27FC236}">
                <a16:creationId xmlns:a16="http://schemas.microsoft.com/office/drawing/2014/main" id="{24E841BD-C08D-19FD-0AEE-EDD8CFB78BC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92360" y="4987632"/>
            <a:ext cx="434267" cy="426395"/>
            <a:chOff x="599" y="1833"/>
            <a:chExt cx="331" cy="325"/>
          </a:xfrm>
        </p:grpSpPr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2D42DD43-EDD5-09BD-F6E0-C1B74D425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" y="1841"/>
              <a:ext cx="115" cy="184"/>
            </a:xfrm>
            <a:custGeom>
              <a:avLst/>
              <a:gdLst>
                <a:gd name="T0" fmla="*/ 5 w 248"/>
                <a:gd name="T1" fmla="*/ 389 h 389"/>
                <a:gd name="T2" fmla="*/ 5 w 248"/>
                <a:gd name="T3" fmla="*/ 389 h 389"/>
                <a:gd name="T4" fmla="*/ 0 w 248"/>
                <a:gd name="T5" fmla="*/ 330 h 389"/>
                <a:gd name="T6" fmla="*/ 248 w 248"/>
                <a:gd name="T7" fmla="*/ 0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8" h="389">
                  <a:moveTo>
                    <a:pt x="5" y="389"/>
                  </a:moveTo>
                  <a:lnTo>
                    <a:pt x="5" y="389"/>
                  </a:lnTo>
                  <a:cubicBezTo>
                    <a:pt x="2" y="370"/>
                    <a:pt x="0" y="350"/>
                    <a:pt x="0" y="330"/>
                  </a:cubicBezTo>
                  <a:cubicBezTo>
                    <a:pt x="0" y="173"/>
                    <a:pt x="105" y="41"/>
                    <a:pt x="248" y="0"/>
                  </a:cubicBezTo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F614ABC3-1F37-9137-3F2F-A2D9B1A88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" y="2085"/>
              <a:ext cx="234" cy="73"/>
            </a:xfrm>
            <a:custGeom>
              <a:avLst/>
              <a:gdLst>
                <a:gd name="T0" fmla="*/ 501 w 501"/>
                <a:gd name="T1" fmla="*/ 79 h 155"/>
                <a:gd name="T2" fmla="*/ 501 w 501"/>
                <a:gd name="T3" fmla="*/ 79 h 155"/>
                <a:gd name="T4" fmla="*/ 286 w 501"/>
                <a:gd name="T5" fmla="*/ 155 h 155"/>
                <a:gd name="T6" fmla="*/ 0 w 501"/>
                <a:gd name="T7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1" h="155">
                  <a:moveTo>
                    <a:pt x="501" y="79"/>
                  </a:moveTo>
                  <a:lnTo>
                    <a:pt x="501" y="79"/>
                  </a:lnTo>
                  <a:cubicBezTo>
                    <a:pt x="443" y="127"/>
                    <a:pt x="368" y="155"/>
                    <a:pt x="286" y="155"/>
                  </a:cubicBezTo>
                  <a:cubicBezTo>
                    <a:pt x="167" y="155"/>
                    <a:pt x="61" y="93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07484B5D-B9C5-96DB-1AF8-913597643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" y="1840"/>
              <a:ext cx="122" cy="232"/>
            </a:xfrm>
            <a:custGeom>
              <a:avLst/>
              <a:gdLst>
                <a:gd name="T0" fmla="*/ 0 w 263"/>
                <a:gd name="T1" fmla="*/ 0 h 493"/>
                <a:gd name="T2" fmla="*/ 0 w 263"/>
                <a:gd name="T3" fmla="*/ 0 h 493"/>
                <a:gd name="T4" fmla="*/ 263 w 263"/>
                <a:gd name="T5" fmla="*/ 334 h 493"/>
                <a:gd name="T6" fmla="*/ 223 w 263"/>
                <a:gd name="T7" fmla="*/ 493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3" h="493">
                  <a:moveTo>
                    <a:pt x="0" y="0"/>
                  </a:moveTo>
                  <a:lnTo>
                    <a:pt x="0" y="0"/>
                  </a:lnTo>
                  <a:cubicBezTo>
                    <a:pt x="151" y="36"/>
                    <a:pt x="263" y="172"/>
                    <a:pt x="263" y="334"/>
                  </a:cubicBezTo>
                  <a:cubicBezTo>
                    <a:pt x="263" y="391"/>
                    <a:pt x="249" y="446"/>
                    <a:pt x="223" y="493"/>
                  </a:cubicBezTo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1A339BF0-E490-51D2-E979-76DBFF6541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" y="1833"/>
              <a:ext cx="36" cy="45"/>
            </a:xfrm>
            <a:custGeom>
              <a:avLst/>
              <a:gdLst>
                <a:gd name="T0" fmla="*/ 64 w 77"/>
                <a:gd name="T1" fmla="*/ 96 h 96"/>
                <a:gd name="T2" fmla="*/ 64 w 77"/>
                <a:gd name="T3" fmla="*/ 96 h 96"/>
                <a:gd name="T4" fmla="*/ 77 w 77"/>
                <a:gd name="T5" fmla="*/ 14 h 96"/>
                <a:gd name="T6" fmla="*/ 0 w 77"/>
                <a:gd name="T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96">
                  <a:moveTo>
                    <a:pt x="64" y="96"/>
                  </a:moveTo>
                  <a:lnTo>
                    <a:pt x="64" y="96"/>
                  </a:lnTo>
                  <a:lnTo>
                    <a:pt x="77" y="14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DEDDBAA7-9D14-714E-BE62-2A94C12C3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" y="2043"/>
              <a:ext cx="45" cy="30"/>
            </a:xfrm>
            <a:custGeom>
              <a:avLst/>
              <a:gdLst>
                <a:gd name="T0" fmla="*/ 0 w 97"/>
                <a:gd name="T1" fmla="*/ 0 h 63"/>
                <a:gd name="T2" fmla="*/ 0 w 97"/>
                <a:gd name="T3" fmla="*/ 0 h 63"/>
                <a:gd name="T4" fmla="*/ 35 w 97"/>
                <a:gd name="T5" fmla="*/ 63 h 63"/>
                <a:gd name="T6" fmla="*/ 97 w 97"/>
                <a:gd name="T7" fmla="*/ 2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" h="63">
                  <a:moveTo>
                    <a:pt x="0" y="0"/>
                  </a:moveTo>
                  <a:lnTo>
                    <a:pt x="0" y="0"/>
                  </a:lnTo>
                  <a:lnTo>
                    <a:pt x="35" y="63"/>
                  </a:lnTo>
                  <a:lnTo>
                    <a:pt x="97" y="29"/>
                  </a:lnTo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76AEE35F-F013-ED92-8901-5797DA095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" y="2083"/>
              <a:ext cx="41" cy="41"/>
            </a:xfrm>
            <a:custGeom>
              <a:avLst/>
              <a:gdLst>
                <a:gd name="T0" fmla="*/ 88 w 88"/>
                <a:gd name="T1" fmla="*/ 0 h 87"/>
                <a:gd name="T2" fmla="*/ 88 w 88"/>
                <a:gd name="T3" fmla="*/ 0 h 87"/>
                <a:gd name="T4" fmla="*/ 1 w 88"/>
                <a:gd name="T5" fmla="*/ 0 h 87"/>
                <a:gd name="T6" fmla="*/ 0 w 88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7">
                  <a:moveTo>
                    <a:pt x="88" y="0"/>
                  </a:moveTo>
                  <a:lnTo>
                    <a:pt x="88" y="0"/>
                  </a:lnTo>
                  <a:lnTo>
                    <a:pt x="1" y="0"/>
                  </a:lnTo>
                  <a:lnTo>
                    <a:pt x="0" y="87"/>
                  </a:lnTo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BC6E902C-F4F1-9E7A-1495-0713140786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" y="1929"/>
              <a:ext cx="131" cy="86"/>
            </a:xfrm>
            <a:custGeom>
              <a:avLst/>
              <a:gdLst>
                <a:gd name="T0" fmla="*/ 0 w 281"/>
                <a:gd name="T1" fmla="*/ 183 h 183"/>
                <a:gd name="T2" fmla="*/ 0 w 281"/>
                <a:gd name="T3" fmla="*/ 183 h 183"/>
                <a:gd name="T4" fmla="*/ 281 w 281"/>
                <a:gd name="T5" fmla="*/ 183 h 183"/>
                <a:gd name="T6" fmla="*/ 281 w 281"/>
                <a:gd name="T7" fmla="*/ 0 h 183"/>
                <a:gd name="T8" fmla="*/ 0 w 281"/>
                <a:gd name="T9" fmla="*/ 0 h 183"/>
                <a:gd name="T10" fmla="*/ 0 w 281"/>
                <a:gd name="T11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183">
                  <a:moveTo>
                    <a:pt x="0" y="183"/>
                  </a:moveTo>
                  <a:lnTo>
                    <a:pt x="0" y="183"/>
                  </a:lnTo>
                  <a:lnTo>
                    <a:pt x="281" y="183"/>
                  </a:lnTo>
                  <a:lnTo>
                    <a:pt x="281" y="0"/>
                  </a:lnTo>
                  <a:lnTo>
                    <a:pt x="0" y="0"/>
                  </a:lnTo>
                  <a:lnTo>
                    <a:pt x="0" y="183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DD7AAA5B-A854-5F34-7CD1-F8233EBB1D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" y="2015"/>
              <a:ext cx="176" cy="47"/>
            </a:xfrm>
            <a:custGeom>
              <a:avLst/>
              <a:gdLst>
                <a:gd name="T0" fmla="*/ 328 w 378"/>
                <a:gd name="T1" fmla="*/ 0 h 101"/>
                <a:gd name="T2" fmla="*/ 328 w 378"/>
                <a:gd name="T3" fmla="*/ 0 h 101"/>
                <a:gd name="T4" fmla="*/ 47 w 378"/>
                <a:gd name="T5" fmla="*/ 0 h 101"/>
                <a:gd name="T6" fmla="*/ 0 w 378"/>
                <a:gd name="T7" fmla="*/ 87 h 101"/>
                <a:gd name="T8" fmla="*/ 0 w 378"/>
                <a:gd name="T9" fmla="*/ 101 h 101"/>
                <a:gd name="T10" fmla="*/ 378 w 378"/>
                <a:gd name="T11" fmla="*/ 101 h 101"/>
                <a:gd name="T12" fmla="*/ 378 w 378"/>
                <a:gd name="T13" fmla="*/ 85 h 101"/>
                <a:gd name="T14" fmla="*/ 328 w 378"/>
                <a:gd name="T15" fmla="*/ 0 h 101"/>
                <a:gd name="T16" fmla="*/ 328 w 378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101">
                  <a:moveTo>
                    <a:pt x="328" y="0"/>
                  </a:moveTo>
                  <a:lnTo>
                    <a:pt x="328" y="0"/>
                  </a:lnTo>
                  <a:lnTo>
                    <a:pt x="47" y="0"/>
                  </a:lnTo>
                  <a:lnTo>
                    <a:pt x="0" y="87"/>
                  </a:lnTo>
                  <a:lnTo>
                    <a:pt x="0" y="101"/>
                  </a:lnTo>
                  <a:lnTo>
                    <a:pt x="378" y="101"/>
                  </a:lnTo>
                  <a:lnTo>
                    <a:pt x="378" y="85"/>
                  </a:lnTo>
                  <a:lnTo>
                    <a:pt x="328" y="0"/>
                  </a:lnTo>
                  <a:lnTo>
                    <a:pt x="328" y="0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pic>
        <p:nvPicPr>
          <p:cNvPr id="40" name="Graphic 39" descr="Lock outline">
            <a:extLst>
              <a:ext uri="{FF2B5EF4-FFF2-40B4-BE49-F238E27FC236}">
                <a16:creationId xmlns:a16="http://schemas.microsoft.com/office/drawing/2014/main" id="{E134DDB4-7B05-1A5E-431C-B6F2015DB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0929" y="3807945"/>
            <a:ext cx="501889" cy="50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91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E37AF91-92F4-7392-8408-4AF31B8B68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395747"/>
              </p:ext>
            </p:extLst>
          </p:nvPr>
        </p:nvGraphicFramePr>
        <p:xfrm>
          <a:off x="1380099" y="1684020"/>
          <a:ext cx="9396000" cy="4322554"/>
        </p:xfrm>
        <a:graphic>
          <a:graphicData uri="http://schemas.openxmlformats.org/drawingml/2006/table">
            <a:tbl>
              <a:tblPr/>
              <a:tblGrid>
                <a:gridCol w="4698000">
                  <a:extLst>
                    <a:ext uri="{9D8B030D-6E8A-4147-A177-3AD203B41FA5}">
                      <a16:colId xmlns:a16="http://schemas.microsoft.com/office/drawing/2014/main" val="1906232486"/>
                    </a:ext>
                  </a:extLst>
                </a:gridCol>
                <a:gridCol w="4698000">
                  <a:extLst>
                    <a:ext uri="{9D8B030D-6E8A-4147-A177-3AD203B41FA5}">
                      <a16:colId xmlns:a16="http://schemas.microsoft.com/office/drawing/2014/main" val="1644288687"/>
                    </a:ext>
                  </a:extLst>
                </a:gridCol>
              </a:tblGrid>
              <a:tr h="991277">
                <a:tc>
                  <a:txBody>
                    <a:bodyPr/>
                    <a:lstStyle/>
                    <a:p>
                      <a:pPr algn="ctr" fontAlgn="base"/>
                      <a:r>
                        <a:rPr lang="pl-PL" sz="1600" b="1" i="0" dirty="0">
                          <a:solidFill>
                            <a:schemeClr val="bg1"/>
                          </a:solidFill>
                          <a:effectLst/>
                          <a:latin typeface="Be Vietnam Pro"/>
                        </a:rPr>
                        <a:t>ThinkSmart Google Series One</a:t>
                      </a:r>
                      <a:endParaRPr lang="en-US" sz="1600" b="1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43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043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l-PL" sz="1600" b="1" i="0" dirty="0">
                          <a:solidFill>
                            <a:schemeClr val="bg1"/>
                          </a:solidFill>
                          <a:effectLst/>
                          <a:latin typeface="Be Vietnam Pro"/>
                        </a:rPr>
                        <a:t>ThinkSmart Core Full Room Kit</a:t>
                      </a:r>
                      <a:endParaRPr lang="en-US" sz="1600" b="1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043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043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97094336"/>
                  </a:ext>
                </a:extLst>
              </a:tr>
              <a:tr h="2340000"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13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43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043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13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043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043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58550412"/>
                  </a:ext>
                </a:extLst>
              </a:tr>
              <a:tr h="991277">
                <a:tc>
                  <a:txBody>
                    <a:bodyPr/>
                    <a:lstStyle/>
                    <a:p>
                      <a:pPr algn="ctr" fontAlgn="base"/>
                      <a:r>
                        <a:rPr lang="pl-PL" sz="1800" b="1" i="0" dirty="0">
                          <a:solidFill>
                            <a:schemeClr val="bg1"/>
                          </a:solidFill>
                          <a:effectLst/>
                          <a:latin typeface="Hepta Slab"/>
                        </a:rPr>
                        <a:t>Platforma​ Google Meet</a:t>
                      </a:r>
                      <a:r>
                        <a:rPr lang="pl-PL" sz="1100" b="0" i="0" dirty="0">
                          <a:solidFill>
                            <a:schemeClr val="bg1"/>
                          </a:solidFill>
                          <a:effectLst/>
                          <a:latin typeface="Hepta Slab"/>
                        </a:rPr>
                        <a:t>​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43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043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l-PL" sz="1800" b="1" i="0" dirty="0">
                          <a:solidFill>
                            <a:schemeClr val="bg1"/>
                          </a:solidFill>
                          <a:effectLst/>
                          <a:latin typeface="Hepta Slab"/>
                        </a:rPr>
                        <a:t>Certyfikacja ​Microsoft Teams</a:t>
                      </a:r>
                      <a:r>
                        <a:rPr lang="pl-PL" sz="1100" b="0" i="0" dirty="0">
                          <a:solidFill>
                            <a:schemeClr val="bg1"/>
                          </a:solidFill>
                          <a:effectLst/>
                          <a:latin typeface="Hepta Slab"/>
                        </a:rPr>
                        <a:t>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043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043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86596034"/>
                  </a:ext>
                </a:extLst>
              </a:tr>
            </a:tbl>
          </a:graphicData>
        </a:graphic>
      </p:graphicFrame>
      <p:pic>
        <p:nvPicPr>
          <p:cNvPr id="1028" name="Picture 4">
            <a:extLst>
              <a:ext uri="{FF2B5EF4-FFF2-40B4-BE49-F238E27FC236}">
                <a16:creationId xmlns:a16="http://schemas.microsoft.com/office/drawing/2014/main" id="{11F580C7-0FB5-52C8-484B-0C4498A2D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979" y="2784582"/>
            <a:ext cx="3766241" cy="212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03E901A5-2500-B00D-044B-5314B480E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476" y="3003740"/>
            <a:ext cx="2982854" cy="168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063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Google Meet Series One Room Kits by Lenovo_1080p">
            <a:hlinkClick r:id="" action="ppaction://media"/>
            <a:extLst>
              <a:ext uri="{FF2B5EF4-FFF2-40B4-BE49-F238E27FC236}">
                <a16:creationId xmlns:a16="http://schemas.microsoft.com/office/drawing/2014/main" id="{6D305E1F-9D0E-77E3-4548-00E3472E10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09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3b73ac7-1e12-4b09-9289-1753112c225a" xsi:nil="true"/>
    <lcf76f155ced4ddcb4097134ff3c332f xmlns="dcd7ed7a-d2de-4e09-99c1-9415d5910f26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46B0DBF0DE6E4DA41A3EA508E92B10" ma:contentTypeVersion="13" ma:contentTypeDescription="Create a new document." ma:contentTypeScope="" ma:versionID="77d29c025aecbfb16a60ac496633bc47">
  <xsd:schema xmlns:xsd="http://www.w3.org/2001/XMLSchema" xmlns:xs="http://www.w3.org/2001/XMLSchema" xmlns:p="http://schemas.microsoft.com/office/2006/metadata/properties" xmlns:ns2="dcd7ed7a-d2de-4e09-99c1-9415d5910f26" xmlns:ns3="b3b73ac7-1e12-4b09-9289-1753112c225a" targetNamespace="http://schemas.microsoft.com/office/2006/metadata/properties" ma:root="true" ma:fieldsID="a7e8ada7c61f8fa4f736c576be76d3a0" ns2:_="" ns3:_="">
    <xsd:import namespace="dcd7ed7a-d2de-4e09-99c1-9415d5910f26"/>
    <xsd:import namespace="b3b73ac7-1e12-4b09-9289-1753112c22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d7ed7a-d2de-4e09-99c1-9415d5910f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10b2ab70-381d-4de1-873d-678182fc596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b73ac7-1e12-4b09-9289-1753112c225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a82323ae-3b7b-4ac0-b081-72600d5fa044}" ma:internalName="TaxCatchAll" ma:showField="CatchAllData" ma:web="b3b73ac7-1e12-4b09-9289-1753112c22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FEA32F-F456-4C76-A0C6-E5A3A67D6B74}">
  <ds:schemaRefs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purl.org/dc/elements/1.1/"/>
    <ds:schemaRef ds:uri="b3b73ac7-1e12-4b09-9289-1753112c225a"/>
    <ds:schemaRef ds:uri="dcd7ed7a-d2de-4e09-99c1-9415d5910f26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BFD2660-DC9F-4B00-9A9B-057DE3DC9C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cd7ed7a-d2de-4e09-99c1-9415d5910f26"/>
    <ds:schemaRef ds:uri="b3b73ac7-1e12-4b09-9289-1753112c22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928A6A5-C3E8-48F4-ADBC-420433CB8A6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703</TotalTime>
  <Words>503</Words>
  <Application>Microsoft Office PowerPoint</Application>
  <PresentationFormat>Panoramiczny</PresentationFormat>
  <Paragraphs>87</Paragraphs>
  <Slides>11</Slides>
  <Notes>0</Notes>
  <HiddenSlides>0</HiddenSlides>
  <MMClips>2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7" baseType="lpstr">
      <vt:lpstr>Arial</vt:lpstr>
      <vt:lpstr>Be Vietnam Pro</vt:lpstr>
      <vt:lpstr>Calibri</vt:lpstr>
      <vt:lpstr>Calibri Light</vt:lpstr>
      <vt:lpstr>Hepta Slab</vt:lpstr>
      <vt:lpstr>Motyw pakietu Office</vt:lpstr>
      <vt:lpstr>Prezentacja programu PowerPoint</vt:lpstr>
      <vt:lpstr>Prezentacja programu PowerPoint</vt:lpstr>
      <vt:lpstr>Lecz najnowocześniejsze trendy trzeba umieć wykorzystać w praktyce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Patryk Tabaka</dc:creator>
  <cp:lastModifiedBy>Michał Skolimowski</cp:lastModifiedBy>
  <cp:revision>5</cp:revision>
  <dcterms:created xsi:type="dcterms:W3CDTF">2023-09-11T11:13:25Z</dcterms:created>
  <dcterms:modified xsi:type="dcterms:W3CDTF">2023-10-11T12:53:03Z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0x010100777EFDDCA659314BAAE3D9CEA85A2E7C</vt:lpwstr>
  </property>
  <property fmtid="{D5CDD505-2E9C-101B-9397-08002B2CF9AE}" pid="3" name="MediaServiceImageTags">
    <vt:lpwstr/>
  </property>
</Properties>
</file>