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8" r:id="rId3"/>
    <p:sldId id="269" r:id="rId4"/>
    <p:sldId id="266" r:id="rId5"/>
    <p:sldId id="275" r:id="rId6"/>
    <p:sldId id="290" r:id="rId7"/>
    <p:sldId id="289" r:id="rId8"/>
    <p:sldId id="288" r:id="rId9"/>
    <p:sldId id="29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zentacja" id="{35EDA465-1224-4C59-95C4-7C03E13F28BC}">
          <p14:sldIdLst>
            <p14:sldId id="264"/>
            <p14:sldId id="278"/>
            <p14:sldId id="269"/>
            <p14:sldId id="266"/>
            <p14:sldId id="275"/>
            <p14:sldId id="290"/>
            <p14:sldId id="289"/>
            <p14:sldId id="288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8" autoAdjust="0"/>
    <p:restoredTop sz="94660"/>
  </p:normalViewPr>
  <p:slideViewPr>
    <p:cSldViewPr snapToGrid="0">
      <p:cViewPr>
        <p:scale>
          <a:sx n="66" d="100"/>
          <a:sy n="66" d="100"/>
        </p:scale>
        <p:origin x="169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CC879CD-DEEB-5394-1445-D1FAD1CBD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1D6C18B-A2BB-3AF6-0363-2D4665B43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C37C82C-10D6-8DFD-7CAF-CA0E8A3A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3C10C91C-E893-36CB-D9DB-DBFE9D15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764FAF7-097A-76FB-6C61-B7E85B3B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777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25E543D-7A9A-8BE6-30C6-C83AB660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7D292BC-FCDA-0242-D774-DF0698D91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41D3F0A-FE11-791F-A391-C92BFC71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C70DC9E-CFE5-E63F-D669-A1008FA2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9EDF570-4D19-B9A6-14CF-1CDAE6B7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446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8F2F211D-D9EC-2FF5-8F0B-86598DD192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A8CBFC5C-4288-F3B3-B672-5AA8FB663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6DC7A25-74A4-5983-AB97-E1E5278D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552F4CC-F4DC-AD45-1970-7AE08505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20598D3-94F1-EF63-2D18-DFC5153A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937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F881FE3-3807-3B9B-10B4-77F5940D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7952324-DA7E-45E1-FB72-12AB0C2AD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BD86B10-DE5F-B639-1E2A-76CEC198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53A0022-50C6-AC07-8DEF-280081AB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FD204FC-1868-C6C4-FD0E-AF26052F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430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C382B23-E0DF-1C9F-DF27-8C62508C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A7B752F-263B-884E-6391-ADD4C5DB3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39A5F52-046F-2787-4F73-530ED073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87BFE9C-6578-9A7F-627C-D49BCE70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386D031-B963-EAC6-DEF5-073E8576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57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AF3F687-9009-B39F-C244-69640E7B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8A72585-3E49-E6D7-1948-0DD2CC491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0E6C2293-149D-3837-B038-1AA300E16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A31C07E-9E9C-327E-BBEC-B9A24B64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8C588F0B-E326-3738-1C3A-029BE99A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29257F3-FBB9-5DD0-CFBB-4ED6D96D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46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72224EF-4069-90BD-7759-F5CCEEAC4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52D3BC6-16C0-54D6-AB8E-F3271E394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04171F5-61CB-544A-69EC-D6AE89035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99A88D37-FC12-66D0-2CB3-D4DE8126C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56336B7E-0B55-3044-B5E1-7A78EC640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3309F62B-0616-D5A1-05E4-59629EE6B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8A30A9C4-0DD4-5A66-16E7-4AA5FFB1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5952CBB7-C554-F25B-B971-A74973BE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49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A17480F-5CAC-2985-F2F7-E8CD8769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95C59E28-CE74-1034-CA8D-796A1E9CB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9037DFA-FF50-9569-7250-BA9348A8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76A5DB2F-FB0E-B566-D90A-89A81FBD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56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620E8523-9A7C-16AE-E46B-102A9CFEF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CD7A8735-64C4-0A50-FA5A-E2538AE0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A87F48B6-9B75-171D-D25B-0B113E4B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85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15A557-649B-3731-6043-15C10D06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D1D23E9-44E4-6B71-DB88-41B650A66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E3C58C8-2075-A95E-5761-4B1A4E659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F70D0ED-8615-FDAB-64B1-BA282028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A1E3431D-86D8-3CEB-5B44-A07F7031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F7876D4-F10E-F2B4-186F-B0AFA239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967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91C08B9-A277-2F7D-A810-50E5D81A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207A29FD-8AD9-CA1E-B08B-4557DED187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AE1DE8CB-82AF-64AE-D864-771959AAC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44AC2AB-067C-C1EA-2DE0-D4CEB6FF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CDEC-FA9D-4629-993C-EA97F79BD5C1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0D9B2F3-B160-BA1A-D88D-547C40C8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7CFCE6E-C689-CEF0-387A-C481D948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54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1AB5E789-355C-1BBF-2088-0D8C8401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413F481-6A8D-6B03-1FCC-DEAC7FF16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3D6B562-2BF4-7126-F4FD-983E4EB63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4CDEC-FA9D-4629-993C-EA97F79BD5C1}" type="datetimeFigureOut">
              <a:rPr lang="pl-PL" smtClean="0"/>
              <a:t>20.10.2023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D76602FF-D120-8609-1D4D-750CFD714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C2375FD-C12D-AF45-54F0-E1077999B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4F00-F1D5-48FC-9591-89D70A4EE9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81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FC921B06-6D25-B005-5831-C05B7B785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690" y="2042556"/>
            <a:ext cx="8087920" cy="1386444"/>
          </a:xfrm>
        </p:spPr>
        <p:txBody>
          <a:bodyPr>
            <a:normAutofit/>
          </a:bodyPr>
          <a:lstStyle/>
          <a:p>
            <a:pPr algn="ctr"/>
            <a:r>
              <a:rPr lang="pl-PL" sz="5000" b="1" dirty="0" smtClean="0">
                <a:latin typeface="Be Vietnam Pro" pitchFamily="2" charset="-18"/>
              </a:rPr>
              <a:t>Laptop dla nauczyciela</a:t>
            </a:r>
            <a:endParaRPr lang="pl-PL" sz="5000" b="1" dirty="0">
              <a:latin typeface="Be Vietnam Pro" pitchFamily="2" charset="-18"/>
            </a:endParaRPr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xmlns="" id="{AD57A785-38C2-010E-61D1-CD865BC60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690" y="3633849"/>
            <a:ext cx="8087920" cy="1852551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Realizacja bonu w sklepie </a:t>
            </a:r>
            <a:r>
              <a:rPr lang="pl-PL" b="1" dirty="0" err="1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insGraf</a:t>
            </a:r>
            <a:r>
              <a:rPr lang="pl-PL" b="1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 Digital</a:t>
            </a:r>
            <a:endParaRPr lang="pl-PL" b="1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05" y="4711797"/>
            <a:ext cx="3288889" cy="7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0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E6356A36-39F8-9649-7FE8-63EE8AF261E8}"/>
              </a:ext>
            </a:extLst>
          </p:cNvPr>
          <p:cNvSpPr txBox="1">
            <a:spLocks/>
          </p:cNvSpPr>
          <p:nvPr/>
        </p:nvSpPr>
        <p:spPr>
          <a:xfrm>
            <a:off x="2045690" y="171715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 smtClean="0">
                <a:latin typeface="Be Vietnam Pro" pitchFamily="2" charset="-18"/>
              </a:rPr>
              <a:t>Terminy</a:t>
            </a:r>
            <a:endParaRPr lang="pl-PL" sz="5000" b="1" dirty="0">
              <a:latin typeface="Be Vietnam Pro" pitchFamily="2" charset="-18"/>
            </a:endParaRPr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xmlns="" id="{DDEBA54C-8F25-51B1-258B-325F210C65E6}"/>
              </a:ext>
            </a:extLst>
          </p:cNvPr>
          <p:cNvSpPr txBox="1">
            <a:spLocks/>
          </p:cNvSpPr>
          <p:nvPr/>
        </p:nvSpPr>
        <p:spPr>
          <a:xfrm>
            <a:off x="213455" y="1093702"/>
            <a:ext cx="10265860" cy="4973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endParaRPr lang="pl-PL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l-PL" b="1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D</a:t>
            </a:r>
            <a:r>
              <a:rPr lang="pl-PL" b="1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o </a:t>
            </a:r>
            <a:r>
              <a:rPr lang="pl-PL" b="1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9 listopada 2023 r. </a:t>
            </a:r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- wychowawcy </a:t>
            </a: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i nauczyciele, którzy nauczają przedmiotów w klasach IV–VIII w publicznych szkołach podstawowych.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l-PL" b="1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Do 10 </a:t>
            </a:r>
            <a:r>
              <a:rPr lang="pl-PL" b="1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listopada 2023 r. </a:t>
            </a:r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– wychowawcy </a:t>
            </a: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i nauczyciele, którzy nauczają przedmiotów w klasach IV–VIII niepublicznych szkół podstawowych.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l-PL" b="1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Do 11 </a:t>
            </a:r>
            <a:r>
              <a:rPr lang="pl-PL" b="1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listopada 2023 r. </a:t>
            </a:r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– wychowawcy </a:t>
            </a: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i nauczyciele, którzy nauczają przedmiotów w klasach odpowiadających klasom IV–VIII szkoły podstawowej w publicznych szkołach artystycznych i w niepublicznych szkołach artystycznych, które mają uprawnienia publicznej szkoły artystycznej.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pl-PL" b="1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D</a:t>
            </a:r>
            <a:r>
              <a:rPr lang="pl-PL" b="1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o </a:t>
            </a:r>
            <a:r>
              <a:rPr lang="pl-PL" b="1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12 listopada 2023 r. </a:t>
            </a: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– wnioski mogą składać pracownicy pedagogiczni w klasach IV–VIII </a:t>
            </a:r>
          </a:p>
        </p:txBody>
      </p:sp>
      <p:pic>
        <p:nvPicPr>
          <p:cNvPr id="8" name="Obraz 7" descr="Obraz zawierający żółty, pomarańcza/pomarańczowy, Prostokąt, zrzut ekranu&#10;&#10;Opis wygenerowany automatycznie">
            <a:extLst>
              <a:ext uri="{FF2B5EF4-FFF2-40B4-BE49-F238E27FC236}">
                <a16:creationId xmlns:a16="http://schemas.microsoft.com/office/drawing/2014/main" xmlns="" id="{332F7C23-F931-376F-64BC-229E732D6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000" y="1371485"/>
            <a:ext cx="1368000" cy="1368000"/>
          </a:xfrm>
          <a:prstGeom prst="rect">
            <a:avLst/>
          </a:prstGeom>
        </p:spPr>
      </p:pic>
      <p:pic>
        <p:nvPicPr>
          <p:cNvPr id="9" name="Obraz 8" descr="Obraz zawierający krąg, Jaskrawoniebieski&#10;&#10;Opis wygenerowany automatycznie">
            <a:extLst>
              <a:ext uri="{FF2B5EF4-FFF2-40B4-BE49-F238E27FC236}">
                <a16:creationId xmlns:a16="http://schemas.microsoft.com/office/drawing/2014/main" xmlns="" id="{7BE19059-7DE6-3619-3809-986A3D16C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000" y="0"/>
            <a:ext cx="1368000" cy="1368000"/>
          </a:xfrm>
          <a:prstGeom prst="rect">
            <a:avLst/>
          </a:prstGeom>
        </p:spPr>
      </p:pic>
      <p:pic>
        <p:nvPicPr>
          <p:cNvPr id="10" name="Obraz 9" descr="Obraz zawierający zrzut ekranu, Jaskrawoniebieski, niebieskie, Wielobarwność&#10;&#10;Opis wygenerowany automatycznie">
            <a:extLst>
              <a:ext uri="{FF2B5EF4-FFF2-40B4-BE49-F238E27FC236}">
                <a16:creationId xmlns:a16="http://schemas.microsoft.com/office/drawing/2014/main" xmlns="" id="{D0AEAA61-32DF-6207-20A1-B75AE81EE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20835" y="5486835"/>
            <a:ext cx="1374333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3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B95C0E65-764B-2853-87D1-6A7E359779C5}"/>
              </a:ext>
            </a:extLst>
          </p:cNvPr>
          <p:cNvSpPr txBox="1">
            <a:spLocks/>
          </p:cNvSpPr>
          <p:nvPr/>
        </p:nvSpPr>
        <p:spPr>
          <a:xfrm>
            <a:off x="2132775" y="953986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 smtClean="0">
                <a:latin typeface="Be Vietnam Pro" pitchFamily="2" charset="-18"/>
              </a:rPr>
              <a:t>Składanie wniosków</a:t>
            </a:r>
            <a:endParaRPr lang="pl-PL" sz="5000" b="1" dirty="0">
              <a:latin typeface="Be Vietnam Pro" pitchFamily="2" charset="-18"/>
            </a:endParaRPr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xmlns="" id="{BF2E8074-BFCF-1B23-7A6F-440050D92F9B}"/>
              </a:ext>
            </a:extLst>
          </p:cNvPr>
          <p:cNvSpPr txBox="1">
            <a:spLocks/>
          </p:cNvSpPr>
          <p:nvPr/>
        </p:nvSpPr>
        <p:spPr>
          <a:xfrm>
            <a:off x="792388" y="2741222"/>
            <a:ext cx="10768694" cy="4116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Nauczyciele składają do organu prowadzącego szkołę, za pośrednictwem dyrektora dwa dokumenty:</a:t>
            </a:r>
          </a:p>
          <a:p>
            <a:pPr algn="ctr"/>
            <a:endParaRPr lang="pl-PL" dirty="0" smtClean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  <a:p>
            <a:pPr marL="457200" indent="-457200" algn="ctr">
              <a:buAutoNum type="arabicPeriod"/>
            </a:pPr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Wypełniony wniosek</a:t>
            </a:r>
          </a:p>
          <a:p>
            <a:pPr algn="ctr"/>
            <a:endParaRPr lang="pl-PL" dirty="0" smtClean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2. </a:t>
            </a:r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Tabelę Excel z danymi (PESEL, imię i nazwisko, adres e-mail, nr. telefonu)</a:t>
            </a:r>
          </a:p>
          <a:p>
            <a:pPr algn="ctr"/>
            <a:endParaRPr lang="pl-PL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1457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410" y="475541"/>
            <a:ext cx="4737143" cy="5075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419" y="5816465"/>
            <a:ext cx="8913124" cy="493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44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AED9902E-905F-A885-CA46-19B45A19A8D7}"/>
              </a:ext>
            </a:extLst>
          </p:cNvPr>
          <p:cNvSpPr txBox="1">
            <a:spLocks/>
          </p:cNvSpPr>
          <p:nvPr/>
        </p:nvSpPr>
        <p:spPr>
          <a:xfrm>
            <a:off x="2045688" y="1086262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 smtClean="0">
                <a:latin typeface="Be Vietnam Pro" pitchFamily="2" charset="-18"/>
              </a:rPr>
              <a:t>Realizacja bonu</a:t>
            </a:r>
            <a:endParaRPr lang="pl-PL" sz="5000" b="1" dirty="0">
              <a:latin typeface="Be Vietnam Pro" pitchFamily="2" charset="-18"/>
            </a:endParaRPr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xmlns="" id="{05836BB2-3751-AA0A-0B36-79728376CFAA}"/>
              </a:ext>
            </a:extLst>
          </p:cNvPr>
          <p:cNvSpPr txBox="1">
            <a:spLocks/>
          </p:cNvSpPr>
          <p:nvPr/>
        </p:nvSpPr>
        <p:spPr>
          <a:xfrm>
            <a:off x="1255072" y="2893619"/>
            <a:ext cx="9669153" cy="433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Kod uprawniający do dofinansowania zostanie przesłany na adres mailowy podany we wniosku. Kody będą wysyłane z adresu </a:t>
            </a:r>
            <a:r>
              <a:rPr lang="pl-PL" b="1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dofinansowanie-LDN@powiadomienia.gov.pl.</a:t>
            </a:r>
          </a:p>
          <a:p>
            <a:pPr algn="ctr"/>
            <a:endParaRPr lang="pl-PL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  <a:p>
            <a:pPr algn="ctr"/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Na podany numer telefonu nauczyciel otrzyma kod autoryzacyjny, który również trzeba podać podczas składania zamówienia</a:t>
            </a:r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.</a:t>
            </a:r>
          </a:p>
          <a:p>
            <a:pPr algn="ctr"/>
            <a:endParaRPr lang="pl-PL" dirty="0" smtClean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Bon należy zrealizować do 31 grudnia 2025 roku.</a:t>
            </a:r>
            <a:endParaRPr lang="pl-PL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</p:txBody>
      </p:sp>
      <p:pic>
        <p:nvPicPr>
          <p:cNvPr id="8" name="Obraz 7" descr="Obraz zawierający Wielobarwność, linia, Grafika&#10;&#10;Opis wygenerowany automatycznie">
            <a:extLst>
              <a:ext uri="{FF2B5EF4-FFF2-40B4-BE49-F238E27FC236}">
                <a16:creationId xmlns:a16="http://schemas.microsoft.com/office/drawing/2014/main" xmlns="" id="{DB00BA73-7600-9061-16A2-49D409F83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481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1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Wielobarwność, linia, Grafika&#10;&#10;Opis wygenerowany automatycznie">
            <a:extLst>
              <a:ext uri="{FF2B5EF4-FFF2-40B4-BE49-F238E27FC236}">
                <a16:creationId xmlns:a16="http://schemas.microsoft.com/office/drawing/2014/main" xmlns="" id="{DB00BA73-7600-9061-16A2-49D409F83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481"/>
            <a:ext cx="1368000" cy="1368000"/>
          </a:xfrm>
          <a:prstGeom prst="rect">
            <a:avLst/>
          </a:prstGeom>
        </p:spPr>
      </p:pic>
      <p:pic>
        <p:nvPicPr>
          <p:cNvPr id="6146" name="Picture 2" descr="bd62cf9580714155bc1a66160bc4288a@open-xcha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0" y="2307318"/>
            <a:ext cx="98012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ytuł 1">
            <a:extLst>
              <a:ext uri="{FF2B5EF4-FFF2-40B4-BE49-F238E27FC236}">
                <a16:creationId xmlns:a16="http://schemas.microsoft.com/office/drawing/2014/main" xmlns="" id="{AED9902E-905F-A885-CA46-19B45A19A8D7}"/>
              </a:ext>
            </a:extLst>
          </p:cNvPr>
          <p:cNvSpPr txBox="1">
            <a:spLocks/>
          </p:cNvSpPr>
          <p:nvPr/>
        </p:nvSpPr>
        <p:spPr>
          <a:xfrm>
            <a:off x="2045690" y="431470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 smtClean="0">
                <a:latin typeface="Be Vietnam Pro" pitchFamily="2" charset="-18"/>
              </a:rPr>
              <a:t>Zakupy na </a:t>
            </a:r>
            <a:r>
              <a:rPr lang="pl-PL" sz="5000" b="1" dirty="0" err="1" smtClean="0">
                <a:latin typeface="Be Vietnam Pro" pitchFamily="2" charset="-18"/>
              </a:rPr>
              <a:t>insGraf</a:t>
            </a:r>
            <a:r>
              <a:rPr lang="pl-PL" sz="5000" b="1" dirty="0" smtClean="0">
                <a:latin typeface="Be Vietnam Pro" pitchFamily="2" charset="-18"/>
              </a:rPr>
              <a:t> </a:t>
            </a:r>
            <a:r>
              <a:rPr lang="pl-PL" sz="5000" b="1" dirty="0">
                <a:latin typeface="Be Vietnam Pro" pitchFamily="2" charset="-18"/>
              </a:rPr>
              <a:t>D</a:t>
            </a:r>
            <a:r>
              <a:rPr lang="pl-PL" sz="5000" b="1" dirty="0" smtClean="0">
                <a:latin typeface="Be Vietnam Pro" pitchFamily="2" charset="-18"/>
              </a:rPr>
              <a:t>igital</a:t>
            </a:r>
            <a:endParaRPr lang="pl-PL" sz="5000" b="1" dirty="0">
              <a:latin typeface="Be Vietnam Pro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2236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xmlns="" id="{AD57A785-38C2-010E-61D1-CD865BC60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8198" y="4333834"/>
            <a:ext cx="8087920" cy="185255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Procesor Intel </a:t>
            </a:r>
            <a:r>
              <a:rPr lang="pl-PL" b="1" dirty="0" err="1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Core</a:t>
            </a:r>
            <a:r>
              <a:rPr lang="pl-PL" b="1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 i5-1235U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16 GB pamięci 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Dysk SSD 512 GB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Ekran 14” Full HD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Do 8h pracy na baterii</a:t>
            </a:r>
            <a:endParaRPr lang="pl-PL" b="1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xmlns="" id="{776CDC1D-CB2E-B887-CB87-FE609ED629E5}"/>
              </a:ext>
            </a:extLst>
          </p:cNvPr>
          <p:cNvSpPr txBox="1">
            <a:spLocks/>
          </p:cNvSpPr>
          <p:nvPr/>
        </p:nvSpPr>
        <p:spPr>
          <a:xfrm>
            <a:off x="2045690" y="1403928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>
                <a:solidFill>
                  <a:srgbClr val="0070C0"/>
                </a:solidFill>
                <a:latin typeface="Be Vietnam Pro" pitchFamily="2" charset="-18"/>
              </a:rPr>
              <a:t>Laptop Lenovo </a:t>
            </a:r>
            <a:r>
              <a:rPr lang="pl-PL" sz="5000" b="1" dirty="0" err="1">
                <a:solidFill>
                  <a:srgbClr val="0070C0"/>
                </a:solidFill>
                <a:latin typeface="Be Vietnam Pro" pitchFamily="2" charset="-18"/>
              </a:rPr>
              <a:t>ThinkBook</a:t>
            </a:r>
            <a:r>
              <a:rPr lang="pl-PL" sz="5000" b="1" dirty="0">
                <a:solidFill>
                  <a:srgbClr val="0070C0"/>
                </a:solidFill>
                <a:latin typeface="Be Vietnam Pro" pitchFamily="2" charset="-18"/>
              </a:rPr>
              <a:t> 14 G4 </a:t>
            </a:r>
            <a:r>
              <a:rPr lang="pl-PL" sz="5000" b="1" dirty="0" smtClean="0">
                <a:solidFill>
                  <a:srgbClr val="0070C0"/>
                </a:solidFill>
                <a:latin typeface="Be Vietnam Pro" pitchFamily="2" charset="-18"/>
              </a:rPr>
              <a:t>IAP</a:t>
            </a:r>
            <a:endParaRPr lang="pl-PL" sz="5000" b="1" dirty="0">
              <a:solidFill>
                <a:srgbClr val="0070C0"/>
              </a:solidFill>
              <a:latin typeface="Be Vietnam Pro" pitchFamily="2" charset="-18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471" y1="62619" x2="18827" y2="83629"/>
                        <a14:foregroundMark x1="21282" y1="83083" x2="66985" y2="83902"/>
                        <a14:foregroundMark x1="65075" y1="27831" x2="52115" y2="25375"/>
                        <a14:foregroundMark x1="70123" y1="23465" x2="72169" y2="23465"/>
                        <a14:foregroundMark x1="36971" y1="39836" x2="42292" y2="52115"/>
                        <a14:foregroundMark x1="32060" y1="36698" x2="38608" y2="58390"/>
                        <a14:foregroundMark x1="87176" y1="55525" x2="82265" y2="69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28" y="1502228"/>
            <a:ext cx="5355772" cy="5355772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3028198" y="2988270"/>
            <a:ext cx="427989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2500 zł brutto</a:t>
            </a:r>
            <a:endParaRPr lang="pl-PL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883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Wielobarwność, linia, Grafika&#10;&#10;Opis wygenerowany automatycznie">
            <a:extLst>
              <a:ext uri="{FF2B5EF4-FFF2-40B4-BE49-F238E27FC236}">
                <a16:creationId xmlns:a16="http://schemas.microsoft.com/office/drawing/2014/main" xmlns="" id="{DB00BA73-7600-9061-16A2-49D409F83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481"/>
            <a:ext cx="1368000" cy="1368000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xmlns="" id="{AED9902E-905F-A885-CA46-19B45A19A8D7}"/>
              </a:ext>
            </a:extLst>
          </p:cNvPr>
          <p:cNvSpPr txBox="1">
            <a:spLocks/>
          </p:cNvSpPr>
          <p:nvPr/>
        </p:nvSpPr>
        <p:spPr>
          <a:xfrm>
            <a:off x="2039340" y="21992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 smtClean="0">
                <a:latin typeface="Be Vietnam Pro" pitchFamily="2" charset="-18"/>
              </a:rPr>
              <a:t>Więcej informacji</a:t>
            </a:r>
            <a:endParaRPr lang="pl-PL" sz="5000" b="1" dirty="0">
              <a:latin typeface="Be Vietnam Pro" pitchFamily="2" charset="-18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49" y="1546943"/>
            <a:ext cx="2857500" cy="28575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54" y="4542950"/>
            <a:ext cx="3288889" cy="774603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1824264" y="5700704"/>
            <a:ext cx="8518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Hepta Slab" pitchFamily="2" charset="-18"/>
                <a:cs typeface="Hepta Slab" pitchFamily="2" charset="-18"/>
              </a:rPr>
              <a:t>Zapraszamy na stronę sklepu </a:t>
            </a:r>
            <a:r>
              <a:rPr lang="pl-PL" sz="2400" b="1" dirty="0" err="1" smtClean="0">
                <a:latin typeface="Hepta Slab" pitchFamily="2" charset="-18"/>
                <a:cs typeface="Hepta Slab" pitchFamily="2" charset="-18"/>
              </a:rPr>
              <a:t>insGraf</a:t>
            </a:r>
            <a:r>
              <a:rPr lang="pl-PL" sz="2400" b="1" dirty="0" smtClean="0">
                <a:latin typeface="Hepta Slab" pitchFamily="2" charset="-18"/>
                <a:cs typeface="Hepta Slab" pitchFamily="2" charset="-18"/>
              </a:rPr>
              <a:t> Digital, na nasze stoisko i do zapoznania się z ulotką.</a:t>
            </a:r>
            <a:endParaRPr lang="pl-PL" sz="2400" b="1" dirty="0">
              <a:latin typeface="Hepta Slab" pitchFamily="2" charset="-18"/>
              <a:cs typeface="Hepta Slab" pitchFamily="2" charset="-1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8" t="21869" r="38637" b="19545"/>
          <a:stretch/>
        </p:blipFill>
        <p:spPr bwMode="auto">
          <a:xfrm>
            <a:off x="8003085" y="1951679"/>
            <a:ext cx="2528044" cy="343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90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Wielobarwność, linia, Grafika&#10;&#10;Opis wygenerowany automatycznie">
            <a:extLst>
              <a:ext uri="{FF2B5EF4-FFF2-40B4-BE49-F238E27FC236}">
                <a16:creationId xmlns:a16="http://schemas.microsoft.com/office/drawing/2014/main" xmlns="" id="{DB00BA73-7600-9061-16A2-49D409F83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481"/>
            <a:ext cx="1368000" cy="1368000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xmlns="" id="{AED9902E-905F-A885-CA46-19B45A19A8D7}"/>
              </a:ext>
            </a:extLst>
          </p:cNvPr>
          <p:cNvSpPr txBox="1">
            <a:spLocks/>
          </p:cNvSpPr>
          <p:nvPr/>
        </p:nvSpPr>
        <p:spPr>
          <a:xfrm>
            <a:off x="2039340" y="21992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 smtClean="0">
                <a:latin typeface="Be Vietnam Pro" pitchFamily="2" charset="-18"/>
              </a:rPr>
              <a:t>…oraz na </a:t>
            </a:r>
            <a:r>
              <a:rPr lang="pl-PL" sz="5000" b="1" dirty="0" err="1" smtClean="0">
                <a:latin typeface="Be Vietnam Pro" pitchFamily="2" charset="-18"/>
              </a:rPr>
              <a:t>webinar</a:t>
            </a:r>
            <a:endParaRPr lang="pl-PL" sz="5000" b="1" dirty="0">
              <a:latin typeface="Be Vietnam Pro" pitchFamily="2" charset="-18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929" y="0"/>
            <a:ext cx="13104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249</Words>
  <Application>Microsoft Office PowerPoint</Application>
  <PresentationFormat>Panoramiczny</PresentationFormat>
  <Paragraphs>31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Be Vietnam Pro</vt:lpstr>
      <vt:lpstr>Calibri</vt:lpstr>
      <vt:lpstr>Calibri Light</vt:lpstr>
      <vt:lpstr>Hepta Slab</vt:lpstr>
      <vt:lpstr>Motyw pakietu Office</vt:lpstr>
      <vt:lpstr>Laptop dla nauczyciela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Patryk Tabaka</dc:creator>
  <cp:lastModifiedBy>Piotr Borowik</cp:lastModifiedBy>
  <cp:revision>12</cp:revision>
  <dcterms:created xsi:type="dcterms:W3CDTF">2023-09-11T11:13:25Z</dcterms:created>
  <dcterms:modified xsi:type="dcterms:W3CDTF">2023-10-20T13:36:28Z</dcterms:modified>
</cp:coreProperties>
</file>